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5f288fdd8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e176038b44edf"/>
  </p:sldMasterIdLst>
  <p:sldIdLst>
    <p:sldId xmlns:r="http://schemas.openxmlformats.org/officeDocument/2006/relationships" id="256" r:id="Rf823142698e34de6"/>
    <p:sldId xmlns:r="http://schemas.openxmlformats.org/officeDocument/2006/relationships" id="257" r:id="R94ba346640b249db"/>
    <p:sldId xmlns:r="http://schemas.openxmlformats.org/officeDocument/2006/relationships" id="258" r:id="R703650c81bc24cae"/>
    <p:sldId xmlns:r="http://schemas.openxmlformats.org/officeDocument/2006/relationships" id="259" r:id="R723284e24a5446f3"/>
    <p:sldId xmlns:r="http://schemas.openxmlformats.org/officeDocument/2006/relationships" id="260" r:id="Rcdde4e608aa54046"/>
    <p:sldId xmlns:r="http://schemas.openxmlformats.org/officeDocument/2006/relationships" id="261" r:id="Re87dabf774ad4a35"/>
    <p:sldId xmlns:r="http://schemas.openxmlformats.org/officeDocument/2006/relationships" id="262" r:id="R1f6746a40284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e176038b44edf" /><Relationship Type="http://schemas.openxmlformats.org/officeDocument/2006/relationships/slide" Target="/ppt/slides/slide1.xml" Id="Rf823142698e34de6" /><Relationship Type="http://schemas.openxmlformats.org/officeDocument/2006/relationships/slide" Target="/ppt/slides/slide2.xml" Id="R94ba346640b249db" /><Relationship Type="http://schemas.openxmlformats.org/officeDocument/2006/relationships/slide" Target="/ppt/slides/slide3.xml" Id="R703650c81bc24cae" /><Relationship Type="http://schemas.openxmlformats.org/officeDocument/2006/relationships/slide" Target="/ppt/slides/slide4.xml" Id="R723284e24a5446f3" /><Relationship Type="http://schemas.openxmlformats.org/officeDocument/2006/relationships/slide" Target="/ppt/slides/slide5.xml" Id="Rcdde4e608aa54046" /><Relationship Type="http://schemas.openxmlformats.org/officeDocument/2006/relationships/slide" Target="/ppt/slides/slide6.xml" Id="Re87dabf774ad4a35" /><Relationship Type="http://schemas.openxmlformats.org/officeDocument/2006/relationships/slide" Target="/ppt/slides/slide7.xml" Id="R1f6746a40284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9524e718941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5c1c8b0a49e8" /><Relationship Type="http://schemas.openxmlformats.org/officeDocument/2006/relationships/theme" Target="/ppt/slideMasters/theme/theme1.xml" Id="Rd773e0bfedf9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75c1c8b0a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0ff814b7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f1d5fb2e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d70732f8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d76f70b3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36134ee4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a40c1d7474a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2e88ff6cc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682 631 000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