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acf66297d49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2bcfc41a1c462f"/>
  </p:sldMasterIdLst>
  <p:sldIdLst>
    <p:sldId xmlns:r="http://schemas.openxmlformats.org/officeDocument/2006/relationships" id="256" r:id="R4a6128289c944a0d"/>
    <p:sldId xmlns:r="http://schemas.openxmlformats.org/officeDocument/2006/relationships" id="257" r:id="R06d38d8cc58d4eb8"/>
    <p:sldId xmlns:r="http://schemas.openxmlformats.org/officeDocument/2006/relationships" id="258" r:id="R5273915932c4404b"/>
    <p:sldId xmlns:r="http://schemas.openxmlformats.org/officeDocument/2006/relationships" id="259" r:id="R496e010f6a3c45a9"/>
    <p:sldId xmlns:r="http://schemas.openxmlformats.org/officeDocument/2006/relationships" id="260" r:id="R7e1fb491e25742bd"/>
    <p:sldId xmlns:r="http://schemas.openxmlformats.org/officeDocument/2006/relationships" id="261" r:id="R95ec4a77db8a45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bcfc41a1c462f" /><Relationship Type="http://schemas.openxmlformats.org/officeDocument/2006/relationships/slide" Target="/ppt/slides/slide1.xml" Id="R4a6128289c944a0d" /><Relationship Type="http://schemas.openxmlformats.org/officeDocument/2006/relationships/slide" Target="/ppt/slides/slide2.xml" Id="R06d38d8cc58d4eb8" /><Relationship Type="http://schemas.openxmlformats.org/officeDocument/2006/relationships/slide" Target="/ppt/slides/slide3.xml" Id="R5273915932c4404b" /><Relationship Type="http://schemas.openxmlformats.org/officeDocument/2006/relationships/slide" Target="/ppt/slides/slide4.xml" Id="R496e010f6a3c45a9" /><Relationship Type="http://schemas.openxmlformats.org/officeDocument/2006/relationships/slide" Target="/ppt/slides/slide5.xml" Id="R7e1fb491e25742bd" /><Relationship Type="http://schemas.openxmlformats.org/officeDocument/2006/relationships/slide" Target="/ppt/slides/slide6.xml" Id="R95ec4a77db8a45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9697078b644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839d0419240da" /><Relationship Type="http://schemas.openxmlformats.org/officeDocument/2006/relationships/theme" Target="/ppt/slideMasters/theme/theme1.xml" Id="Rfa0817eb54c441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839d0419240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7fdd32c64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1a1e37d1b42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df45198f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e843fd82f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7cb553d7f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02eaf9ee7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SEGLEM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firmapost@knutsenoas.com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986 380 310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