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5532f4dbf048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fef695147449da"/>
  </p:sldMasterIdLst>
  <p:sldIdLst>
    <p:sldId xmlns:r="http://schemas.openxmlformats.org/officeDocument/2006/relationships" id="256" r:id="Ra9a1d32f0fba4312"/>
    <p:sldId xmlns:r="http://schemas.openxmlformats.org/officeDocument/2006/relationships" id="257" r:id="Rb23a858e931349ed"/>
    <p:sldId xmlns:r="http://schemas.openxmlformats.org/officeDocument/2006/relationships" id="258" r:id="R27681bb41cb045ae"/>
    <p:sldId xmlns:r="http://schemas.openxmlformats.org/officeDocument/2006/relationships" id="259" r:id="Rc4de7d27e623429d"/>
    <p:sldId xmlns:r="http://schemas.openxmlformats.org/officeDocument/2006/relationships" id="260" r:id="Rd24176c540b14522"/>
    <p:sldId xmlns:r="http://schemas.openxmlformats.org/officeDocument/2006/relationships" id="261" r:id="Rf12096344e794d8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ef695147449da" /><Relationship Type="http://schemas.openxmlformats.org/officeDocument/2006/relationships/slide" Target="/ppt/slides/slide1.xml" Id="Ra9a1d32f0fba4312" /><Relationship Type="http://schemas.openxmlformats.org/officeDocument/2006/relationships/slide" Target="/ppt/slides/slide2.xml" Id="Rb23a858e931349ed" /><Relationship Type="http://schemas.openxmlformats.org/officeDocument/2006/relationships/slide" Target="/ppt/slides/slide3.xml" Id="R27681bb41cb045ae" /><Relationship Type="http://schemas.openxmlformats.org/officeDocument/2006/relationships/slide" Target="/ppt/slides/slide4.xml" Id="Rc4de7d27e623429d" /><Relationship Type="http://schemas.openxmlformats.org/officeDocument/2006/relationships/slide" Target="/ppt/slides/slide5.xml" Id="Rd24176c540b14522" /><Relationship Type="http://schemas.openxmlformats.org/officeDocument/2006/relationships/slide" Target="/ppt/slides/slide6.xml" Id="Rf12096344e794d8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c8aae9b30e41e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02cc1b84504e75" /><Relationship Type="http://schemas.openxmlformats.org/officeDocument/2006/relationships/theme" Target="/ppt/slideMasters/theme/theme1.xml" Id="R80bd9d827ef5419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02cc1b84504e7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4cdedad2c64d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9aa48abe647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6bd62feab646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4b447fa6542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f193d7f924c9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3943520f446e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NATEXIS PRIVATE EQUITY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NATEXIS PRIVATE EQUITY NORWAY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NATIXIS PRIVATE EQUITY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986 369 708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