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94ae4c278b43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466a88679342b0"/>
  </p:sldMasterIdLst>
  <p:sldIdLst>
    <p:sldId xmlns:r="http://schemas.openxmlformats.org/officeDocument/2006/relationships" id="256" r:id="Rabd3dfce333f41ef"/>
    <p:sldId xmlns:r="http://schemas.openxmlformats.org/officeDocument/2006/relationships" id="257" r:id="R5c7ee7a7fbb74b7a"/>
    <p:sldId xmlns:r="http://schemas.openxmlformats.org/officeDocument/2006/relationships" id="258" r:id="Rad4288862dd643af"/>
    <p:sldId xmlns:r="http://schemas.openxmlformats.org/officeDocument/2006/relationships" id="259" r:id="Rffa12cebf3ff4913"/>
    <p:sldId xmlns:r="http://schemas.openxmlformats.org/officeDocument/2006/relationships" id="260" r:id="Ra72590710fa74bb3"/>
    <p:sldId xmlns:r="http://schemas.openxmlformats.org/officeDocument/2006/relationships" id="261" r:id="R45bececfc6e9490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466a88679342b0" /><Relationship Type="http://schemas.openxmlformats.org/officeDocument/2006/relationships/slide" Target="/ppt/slides/slide1.xml" Id="Rabd3dfce333f41ef" /><Relationship Type="http://schemas.openxmlformats.org/officeDocument/2006/relationships/slide" Target="/ppt/slides/slide2.xml" Id="R5c7ee7a7fbb74b7a" /><Relationship Type="http://schemas.openxmlformats.org/officeDocument/2006/relationships/slide" Target="/ppt/slides/slide3.xml" Id="Rad4288862dd643af" /><Relationship Type="http://schemas.openxmlformats.org/officeDocument/2006/relationships/slide" Target="/ppt/slides/slide4.xml" Id="Rffa12cebf3ff4913" /><Relationship Type="http://schemas.openxmlformats.org/officeDocument/2006/relationships/slide" Target="/ppt/slides/slide5.xml" Id="Ra72590710fa74bb3" /><Relationship Type="http://schemas.openxmlformats.org/officeDocument/2006/relationships/slide" Target="/ppt/slides/slide6.xml" Id="R45bececfc6e9490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5be0cb279341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4a18711ad843b9" /><Relationship Type="http://schemas.openxmlformats.org/officeDocument/2006/relationships/theme" Target="/ppt/slideMasters/theme/theme1.xml" Id="R70fcf99efb114e4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84a18711ad843b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42c2f94d4437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4519fd23d7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847f9511e44a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aaad67b4b4e0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9b9c844dc345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9acee649fd414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NATEXIS PRIVATE EQUITY NORWAY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986 369 708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NATEXIS PRIVATE EQUITY NORWAY AS</a:t>
            </a:r>
          </a:p>
        </p:txBody>
      </p:sp>
    </p:spTree>
  </p:cSld>
  <p:clrMapOvr>
    <a:masterClrMapping xmlns:a="http://schemas.openxmlformats.org/drawingml/2006/main"/>
  </p:clrMapOvr>
</p:sld>
</file>