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07cef0c0a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cb571f55a41d8"/>
  </p:sldMasterIdLst>
  <p:sldIdLst>
    <p:sldId xmlns:r="http://schemas.openxmlformats.org/officeDocument/2006/relationships" id="256" r:id="R64cacf2d7bef4064"/>
    <p:sldId xmlns:r="http://schemas.openxmlformats.org/officeDocument/2006/relationships" id="257" r:id="R56ffb4e366c2490e"/>
    <p:sldId xmlns:r="http://schemas.openxmlformats.org/officeDocument/2006/relationships" id="258" r:id="Rd58ab1246dc64861"/>
    <p:sldId xmlns:r="http://schemas.openxmlformats.org/officeDocument/2006/relationships" id="259" r:id="R087e5fa05db846b5"/>
    <p:sldId xmlns:r="http://schemas.openxmlformats.org/officeDocument/2006/relationships" id="260" r:id="Rbaaef5ceb85044b8"/>
    <p:sldId xmlns:r="http://schemas.openxmlformats.org/officeDocument/2006/relationships" id="261" r:id="Ref2b2a3aec5543a4"/>
    <p:sldId xmlns:r="http://schemas.openxmlformats.org/officeDocument/2006/relationships" id="262" r:id="R46d2f43077c5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cb571f55a41d8" /><Relationship Type="http://schemas.openxmlformats.org/officeDocument/2006/relationships/slide" Target="/ppt/slides/slide1.xml" Id="R64cacf2d7bef4064" /><Relationship Type="http://schemas.openxmlformats.org/officeDocument/2006/relationships/slide" Target="/ppt/slides/slide2.xml" Id="R56ffb4e366c2490e" /><Relationship Type="http://schemas.openxmlformats.org/officeDocument/2006/relationships/slide" Target="/ppt/slides/slide3.xml" Id="Rd58ab1246dc64861" /><Relationship Type="http://schemas.openxmlformats.org/officeDocument/2006/relationships/slide" Target="/ppt/slides/slide4.xml" Id="R087e5fa05db846b5" /><Relationship Type="http://schemas.openxmlformats.org/officeDocument/2006/relationships/slide" Target="/ppt/slides/slide5.xml" Id="Rbaaef5ceb85044b8" /><Relationship Type="http://schemas.openxmlformats.org/officeDocument/2006/relationships/slide" Target="/ppt/slides/slide6.xml" Id="Ref2b2a3aec5543a4" /><Relationship Type="http://schemas.openxmlformats.org/officeDocument/2006/relationships/slide" Target="/ppt/slides/slide7.xml" Id="R46d2f43077c5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432ba462646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e6d33d6a6405f" /><Relationship Type="http://schemas.openxmlformats.org/officeDocument/2006/relationships/theme" Target="/ppt/slideMasters/theme/theme1.xml" Id="R279309fa7047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e6d33d6a6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ece7c29f9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a04389c1e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ff33dfb28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5e8612ba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c88d917c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c1d7d0ee445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68c641d99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