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6f85b4a0c948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dde74ea51640a5"/>
  </p:sldMasterIdLst>
  <p:sldIdLst>
    <p:sldId xmlns:r="http://schemas.openxmlformats.org/officeDocument/2006/relationships" id="256" r:id="Rd0ae80de77144675"/>
    <p:sldId xmlns:r="http://schemas.openxmlformats.org/officeDocument/2006/relationships" id="257" r:id="R18824e4fad664eda"/>
    <p:sldId xmlns:r="http://schemas.openxmlformats.org/officeDocument/2006/relationships" id="258" r:id="R728dc9652af24b29"/>
    <p:sldId xmlns:r="http://schemas.openxmlformats.org/officeDocument/2006/relationships" id="259" r:id="Redd07cc7d6594d08"/>
    <p:sldId xmlns:r="http://schemas.openxmlformats.org/officeDocument/2006/relationships" id="260" r:id="R84f21ed057d04b28"/>
    <p:sldId xmlns:r="http://schemas.openxmlformats.org/officeDocument/2006/relationships" id="261" r:id="R0c61bbf00ea241f1"/>
    <p:sldId xmlns:r="http://schemas.openxmlformats.org/officeDocument/2006/relationships" id="262" r:id="R9b2145a3efd14a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dde74ea51640a5" /><Relationship Type="http://schemas.openxmlformats.org/officeDocument/2006/relationships/slide" Target="/ppt/slides/slide1.xml" Id="Rd0ae80de77144675" /><Relationship Type="http://schemas.openxmlformats.org/officeDocument/2006/relationships/slide" Target="/ppt/slides/slide2.xml" Id="R18824e4fad664eda" /><Relationship Type="http://schemas.openxmlformats.org/officeDocument/2006/relationships/slide" Target="/ppt/slides/slide3.xml" Id="R728dc9652af24b29" /><Relationship Type="http://schemas.openxmlformats.org/officeDocument/2006/relationships/slide" Target="/ppt/slides/slide4.xml" Id="Redd07cc7d6594d08" /><Relationship Type="http://schemas.openxmlformats.org/officeDocument/2006/relationships/slide" Target="/ppt/slides/slide5.xml" Id="R84f21ed057d04b28" /><Relationship Type="http://schemas.openxmlformats.org/officeDocument/2006/relationships/slide" Target="/ppt/slides/slide6.xml" Id="R0c61bbf00ea241f1" /><Relationship Type="http://schemas.openxmlformats.org/officeDocument/2006/relationships/slide" Target="/ppt/slides/slide7.xml" Id="R9b2145a3efd14a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54b85643de40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d898bc95842a6" /><Relationship Type="http://schemas.openxmlformats.org/officeDocument/2006/relationships/theme" Target="/ppt/slideMasters/theme/theme1.xml" Id="Rc8db8af092274a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5d898bc95842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d3957e4564a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1026721d148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7086f1c5d41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119b694f44f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8b04bf65b4f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7befb11864e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0197722004c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MUSHOM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MUSHOM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−899 411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42 659 424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48 965 477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MUSHOM JAN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Trossestien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