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94ea6c886748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b572597e5f4f10"/>
  </p:sldMasterIdLst>
  <p:sldIdLst>
    <p:sldId xmlns:r="http://schemas.openxmlformats.org/officeDocument/2006/relationships" id="256" r:id="Rec052bd01dad4913"/>
    <p:sldId xmlns:r="http://schemas.openxmlformats.org/officeDocument/2006/relationships" id="257" r:id="Rd7fd626d83994bbd"/>
    <p:sldId xmlns:r="http://schemas.openxmlformats.org/officeDocument/2006/relationships" id="258" r:id="R188d4e7934034d0d"/>
    <p:sldId xmlns:r="http://schemas.openxmlformats.org/officeDocument/2006/relationships" id="259" r:id="Rd0a39d442fe845eb"/>
    <p:sldId xmlns:r="http://schemas.openxmlformats.org/officeDocument/2006/relationships" id="260" r:id="R1635cfd931f242a3"/>
    <p:sldId xmlns:r="http://schemas.openxmlformats.org/officeDocument/2006/relationships" id="261" r:id="R6865d3235b3544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b572597e5f4f10" /><Relationship Type="http://schemas.openxmlformats.org/officeDocument/2006/relationships/slide" Target="/ppt/slides/slide1.xml" Id="Rec052bd01dad4913" /><Relationship Type="http://schemas.openxmlformats.org/officeDocument/2006/relationships/slide" Target="/ppt/slides/slide2.xml" Id="Rd7fd626d83994bbd" /><Relationship Type="http://schemas.openxmlformats.org/officeDocument/2006/relationships/slide" Target="/ppt/slides/slide3.xml" Id="R188d4e7934034d0d" /><Relationship Type="http://schemas.openxmlformats.org/officeDocument/2006/relationships/slide" Target="/ppt/slides/slide4.xml" Id="Rd0a39d442fe845eb" /><Relationship Type="http://schemas.openxmlformats.org/officeDocument/2006/relationships/slide" Target="/ppt/slides/slide5.xml" Id="R1635cfd931f242a3" /><Relationship Type="http://schemas.openxmlformats.org/officeDocument/2006/relationships/slide" Target="/ppt/slides/slide6.xml" Id="R6865d3235b3544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c247796dfd4e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d79ae244d4aa5" /><Relationship Type="http://schemas.openxmlformats.org/officeDocument/2006/relationships/theme" Target="/ppt/slideMasters/theme/theme1.xml" Id="Rb91bcc4340514b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ad79ae244d4a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e4cf592de242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c7a6bffa6547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1e9434030846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a230ce6c54c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d4a68bd52848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9d19f2b9346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MUSHOM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Trossestien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4639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986 294 708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