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63a2c9ec8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b95eb0d174865"/>
  </p:sldMasterIdLst>
  <p:sldIdLst>
    <p:sldId xmlns:r="http://schemas.openxmlformats.org/officeDocument/2006/relationships" id="256" r:id="Rde1f97549c5d48e4"/>
    <p:sldId xmlns:r="http://schemas.openxmlformats.org/officeDocument/2006/relationships" id="257" r:id="R38f9cb1e834a48b9"/>
    <p:sldId xmlns:r="http://schemas.openxmlformats.org/officeDocument/2006/relationships" id="258" r:id="R35e198436bb347cf"/>
    <p:sldId xmlns:r="http://schemas.openxmlformats.org/officeDocument/2006/relationships" id="259" r:id="Rda2380ffad4b4452"/>
    <p:sldId xmlns:r="http://schemas.openxmlformats.org/officeDocument/2006/relationships" id="260" r:id="Rccbfb68aab504bd5"/>
    <p:sldId xmlns:r="http://schemas.openxmlformats.org/officeDocument/2006/relationships" id="261" r:id="Rb748ffeedfb74561"/>
    <p:sldId xmlns:r="http://schemas.openxmlformats.org/officeDocument/2006/relationships" id="262" r:id="R208fd4d43ba3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b95eb0d174865" /><Relationship Type="http://schemas.openxmlformats.org/officeDocument/2006/relationships/slide" Target="/ppt/slides/slide1.xml" Id="Rde1f97549c5d48e4" /><Relationship Type="http://schemas.openxmlformats.org/officeDocument/2006/relationships/slide" Target="/ppt/slides/slide2.xml" Id="R38f9cb1e834a48b9" /><Relationship Type="http://schemas.openxmlformats.org/officeDocument/2006/relationships/slide" Target="/ppt/slides/slide3.xml" Id="R35e198436bb347cf" /><Relationship Type="http://schemas.openxmlformats.org/officeDocument/2006/relationships/slide" Target="/ppt/slides/slide4.xml" Id="Rda2380ffad4b4452" /><Relationship Type="http://schemas.openxmlformats.org/officeDocument/2006/relationships/slide" Target="/ppt/slides/slide5.xml" Id="Rccbfb68aab504bd5" /><Relationship Type="http://schemas.openxmlformats.org/officeDocument/2006/relationships/slide" Target="/ppt/slides/slide6.xml" Id="Rb748ffeedfb74561" /><Relationship Type="http://schemas.openxmlformats.org/officeDocument/2006/relationships/slide" Target="/ppt/slides/slide7.xml" Id="R208fd4d43ba3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5a8db66e0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0dd9619a4d1e" /><Relationship Type="http://schemas.openxmlformats.org/officeDocument/2006/relationships/theme" Target="/ppt/slideMasters/theme/theme1.xml" Id="R1159938fd658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80dd9619a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376cdfa4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6bbf55187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5b50345d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8e98327a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8cefee67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3359552c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f7a92247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GJØEN INVEST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TAGE GJØEN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69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986 282 521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