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226628ad1f40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dadec797a14897"/>
  </p:sldMasterIdLst>
  <p:sldIdLst>
    <p:sldId xmlns:r="http://schemas.openxmlformats.org/officeDocument/2006/relationships" id="256" r:id="R3ce34dff65c749a0"/>
    <p:sldId xmlns:r="http://schemas.openxmlformats.org/officeDocument/2006/relationships" id="257" r:id="Rfc915b2c87f64001"/>
    <p:sldId xmlns:r="http://schemas.openxmlformats.org/officeDocument/2006/relationships" id="258" r:id="R4c376ec915a941c5"/>
    <p:sldId xmlns:r="http://schemas.openxmlformats.org/officeDocument/2006/relationships" id="259" r:id="Ra22e4d0c126b4294"/>
    <p:sldId xmlns:r="http://schemas.openxmlformats.org/officeDocument/2006/relationships" id="260" r:id="Raa9b3e9484ef4c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dadec797a14897" /><Relationship Type="http://schemas.openxmlformats.org/officeDocument/2006/relationships/slide" Target="/ppt/slides/slide1.xml" Id="R3ce34dff65c749a0" /><Relationship Type="http://schemas.openxmlformats.org/officeDocument/2006/relationships/slide" Target="/ppt/slides/slide2.xml" Id="Rfc915b2c87f64001" /><Relationship Type="http://schemas.openxmlformats.org/officeDocument/2006/relationships/slide" Target="/ppt/slides/slide3.xml" Id="R4c376ec915a941c5" /><Relationship Type="http://schemas.openxmlformats.org/officeDocument/2006/relationships/slide" Target="/ppt/slides/slide4.xml" Id="Ra22e4d0c126b4294" /><Relationship Type="http://schemas.openxmlformats.org/officeDocument/2006/relationships/slide" Target="/ppt/slides/slide5.xml" Id="Raa9b3e9484ef4c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efbdd7772c4e1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5bc5ce6f8f4b43" /><Relationship Type="http://schemas.openxmlformats.org/officeDocument/2006/relationships/theme" Target="/ppt/slideMasters/theme/theme1.xml" Id="R695acfc842004f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5bc5ce6f8f4b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db55181bbe4c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b199f23f4140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f6e619bea543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971d3f600547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ec2adf0b034d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SELLE BYGG OG BETONG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SELLE BYGG OG 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SELLE BYGG OG BETONG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SELLE BYGG OG 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SELLE BYGG OG 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SELLE BYGG OG 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986 236 813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SELLE BYGG OG BETONG AS</a:t>
            </a:r>
          </a:p>
        </p:txBody>
      </p:sp>
    </p:spTree>
  </p:cSld>
  <p:clrMapOvr>
    <a:masterClrMapping xmlns:a="http://schemas.openxmlformats.org/drawingml/2006/main"/>
  </p:clrMapOvr>
</p:sld>
</file>