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d06269d7b147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42bd0dec19478e"/>
  </p:sldMasterIdLst>
  <p:sldIdLst>
    <p:sldId xmlns:r="http://schemas.openxmlformats.org/officeDocument/2006/relationships" id="256" r:id="Rf44bb6474f99442a"/>
    <p:sldId xmlns:r="http://schemas.openxmlformats.org/officeDocument/2006/relationships" id="257" r:id="Rf424af4f56f84445"/>
    <p:sldId xmlns:r="http://schemas.openxmlformats.org/officeDocument/2006/relationships" id="258" r:id="R4738009e8cd64c0e"/>
    <p:sldId xmlns:r="http://schemas.openxmlformats.org/officeDocument/2006/relationships" id="259" r:id="R4cd4992f4157423d"/>
    <p:sldId xmlns:r="http://schemas.openxmlformats.org/officeDocument/2006/relationships" id="260" r:id="Rda7dfedb1d1c44ad"/>
    <p:sldId xmlns:r="http://schemas.openxmlformats.org/officeDocument/2006/relationships" id="261" r:id="R1e404a9d545b40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2bd0dec19478e" /><Relationship Type="http://schemas.openxmlformats.org/officeDocument/2006/relationships/slide" Target="/ppt/slides/slide1.xml" Id="Rf44bb6474f99442a" /><Relationship Type="http://schemas.openxmlformats.org/officeDocument/2006/relationships/slide" Target="/ppt/slides/slide2.xml" Id="Rf424af4f56f84445" /><Relationship Type="http://schemas.openxmlformats.org/officeDocument/2006/relationships/slide" Target="/ppt/slides/slide3.xml" Id="R4738009e8cd64c0e" /><Relationship Type="http://schemas.openxmlformats.org/officeDocument/2006/relationships/slide" Target="/ppt/slides/slide4.xml" Id="R4cd4992f4157423d" /><Relationship Type="http://schemas.openxmlformats.org/officeDocument/2006/relationships/slide" Target="/ppt/slides/slide5.xml" Id="Rda7dfedb1d1c44ad" /><Relationship Type="http://schemas.openxmlformats.org/officeDocument/2006/relationships/slide" Target="/ppt/slides/slide6.xml" Id="R1e404a9d545b40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c7d3e6cca4d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786c2daf342cd" /><Relationship Type="http://schemas.openxmlformats.org/officeDocument/2006/relationships/theme" Target="/ppt/slideMasters/theme/theme1.xml" Id="Rb719f1c9b7284b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4786c2daf342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2c3a5728444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837598c1944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30657b1d845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0aef955ed44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ba4552bb845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9ee8d34b546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SKIBOTNTERMINALEN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SKIBOTNTERMINALEN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SKIBOTNTERMINALEN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SKIBOTNTERMINALEN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SKIBOTNTERMINALEN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SKIBOTNTERMINALEN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NORFRA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SKIBOTN SPEDISJON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STORFJORD KOMMUNE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ARNØY LAKS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BJØRNFLATENS FRYSETRANSPORT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 FRIGO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SKIBOTNTERMINALEN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986 206 213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SKIBOTNTERMINALEN AS</a:t>
            </a:r>
          </a:p>
        </p:txBody>
      </p:sp>
    </p:spTree>
  </p:cSld>
  <p:clrMapOvr>
    <a:masterClrMapping xmlns:a="http://schemas.openxmlformats.org/drawingml/2006/main"/>
  </p:clrMapOvr>
</p:sld>
</file>