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9b442feca9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7592c9f614d15"/>
  </p:sldMasterIdLst>
  <p:sldIdLst>
    <p:sldId xmlns:r="http://schemas.openxmlformats.org/officeDocument/2006/relationships" id="256" r:id="Re82539e48b984aab"/>
    <p:sldId xmlns:r="http://schemas.openxmlformats.org/officeDocument/2006/relationships" id="257" r:id="R4631b531189e4631"/>
    <p:sldId xmlns:r="http://schemas.openxmlformats.org/officeDocument/2006/relationships" id="258" r:id="Rc3c8d85c3ec44bb0"/>
    <p:sldId xmlns:r="http://schemas.openxmlformats.org/officeDocument/2006/relationships" id="259" r:id="R1c988bbe27194342"/>
    <p:sldId xmlns:r="http://schemas.openxmlformats.org/officeDocument/2006/relationships" id="260" r:id="Rb395d4a01232442a"/>
    <p:sldId xmlns:r="http://schemas.openxmlformats.org/officeDocument/2006/relationships" id="261" r:id="Rce69c1cbd73e464c"/>
    <p:sldId xmlns:r="http://schemas.openxmlformats.org/officeDocument/2006/relationships" id="262" r:id="Rba6c1dd3dfca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7592c9f614d15" /><Relationship Type="http://schemas.openxmlformats.org/officeDocument/2006/relationships/slide" Target="/ppt/slides/slide1.xml" Id="Re82539e48b984aab" /><Relationship Type="http://schemas.openxmlformats.org/officeDocument/2006/relationships/slide" Target="/ppt/slides/slide2.xml" Id="R4631b531189e4631" /><Relationship Type="http://schemas.openxmlformats.org/officeDocument/2006/relationships/slide" Target="/ppt/slides/slide3.xml" Id="Rc3c8d85c3ec44bb0" /><Relationship Type="http://schemas.openxmlformats.org/officeDocument/2006/relationships/slide" Target="/ppt/slides/slide4.xml" Id="R1c988bbe27194342" /><Relationship Type="http://schemas.openxmlformats.org/officeDocument/2006/relationships/slide" Target="/ppt/slides/slide5.xml" Id="Rb395d4a01232442a" /><Relationship Type="http://schemas.openxmlformats.org/officeDocument/2006/relationships/slide" Target="/ppt/slides/slide6.xml" Id="Rce69c1cbd73e464c" /><Relationship Type="http://schemas.openxmlformats.org/officeDocument/2006/relationships/slide" Target="/ppt/slides/slide7.xml" Id="Rba6c1dd3dfca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80ca8c085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ce35e8d5244a3" /><Relationship Type="http://schemas.openxmlformats.org/officeDocument/2006/relationships/theme" Target="/ppt/slideMasters/theme/theme1.xml" Id="R2394fc5b2247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1ce35e8d5244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78c0bb1c84d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303d521b4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a0825b0f2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a5443b5e2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71384a12e4e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4b4f57f174a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e066082c842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 &amp; REGNSKAP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1 799 391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