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a2deb0ef9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c2eab41b041da"/>
  </p:sldMasterIdLst>
  <p:sldIdLst>
    <p:sldId xmlns:r="http://schemas.openxmlformats.org/officeDocument/2006/relationships" id="256" r:id="R9b9b2516d9cf424c"/>
    <p:sldId xmlns:r="http://schemas.openxmlformats.org/officeDocument/2006/relationships" id="257" r:id="Rb1745da892814938"/>
    <p:sldId xmlns:r="http://schemas.openxmlformats.org/officeDocument/2006/relationships" id="258" r:id="R27490bb2429c4398"/>
    <p:sldId xmlns:r="http://schemas.openxmlformats.org/officeDocument/2006/relationships" id="259" r:id="R1fbda62607284c01"/>
    <p:sldId xmlns:r="http://schemas.openxmlformats.org/officeDocument/2006/relationships" id="260" r:id="R3c07812d40ae43b5"/>
    <p:sldId xmlns:r="http://schemas.openxmlformats.org/officeDocument/2006/relationships" id="261" r:id="R47c471f34192498e"/>
    <p:sldId xmlns:r="http://schemas.openxmlformats.org/officeDocument/2006/relationships" id="262" r:id="Re2edef8566cd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c2eab41b041da" /><Relationship Type="http://schemas.openxmlformats.org/officeDocument/2006/relationships/slide" Target="/ppt/slides/slide1.xml" Id="R9b9b2516d9cf424c" /><Relationship Type="http://schemas.openxmlformats.org/officeDocument/2006/relationships/slide" Target="/ppt/slides/slide2.xml" Id="Rb1745da892814938" /><Relationship Type="http://schemas.openxmlformats.org/officeDocument/2006/relationships/slide" Target="/ppt/slides/slide3.xml" Id="R27490bb2429c4398" /><Relationship Type="http://schemas.openxmlformats.org/officeDocument/2006/relationships/slide" Target="/ppt/slides/slide4.xml" Id="R1fbda62607284c01" /><Relationship Type="http://schemas.openxmlformats.org/officeDocument/2006/relationships/slide" Target="/ppt/slides/slide5.xml" Id="R3c07812d40ae43b5" /><Relationship Type="http://schemas.openxmlformats.org/officeDocument/2006/relationships/slide" Target="/ppt/slides/slide6.xml" Id="R47c471f34192498e" /><Relationship Type="http://schemas.openxmlformats.org/officeDocument/2006/relationships/slide" Target="/ppt/slides/slide7.xml" Id="Re2edef8566cd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d167cef95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4e9b0d71546a3" /><Relationship Type="http://schemas.openxmlformats.org/officeDocument/2006/relationships/theme" Target="/ppt/slideMasters/theme/theme1.xml" Id="R345df74d8788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f4e9b0d715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6d8bbd48746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976c20d89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f4f3efec84e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9e996febb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a43020bf54c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746634161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d760881d8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