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146c363a494c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898d7f3cf34fea"/>
  </p:sldMasterIdLst>
  <p:sldIdLst>
    <p:sldId xmlns:r="http://schemas.openxmlformats.org/officeDocument/2006/relationships" id="256" r:id="R859496824a0b4973"/>
    <p:sldId xmlns:r="http://schemas.openxmlformats.org/officeDocument/2006/relationships" id="257" r:id="Raa0635036d1f48da"/>
    <p:sldId xmlns:r="http://schemas.openxmlformats.org/officeDocument/2006/relationships" id="258" r:id="Reca5fdac370e4fd8"/>
    <p:sldId xmlns:r="http://schemas.openxmlformats.org/officeDocument/2006/relationships" id="259" r:id="Recf7ef9adc0541b4"/>
    <p:sldId xmlns:r="http://schemas.openxmlformats.org/officeDocument/2006/relationships" id="260" r:id="Rd6991c826f064182"/>
    <p:sldId xmlns:r="http://schemas.openxmlformats.org/officeDocument/2006/relationships" id="261" r:id="R21ab212e264441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898d7f3cf34fea" /><Relationship Type="http://schemas.openxmlformats.org/officeDocument/2006/relationships/slide" Target="/ppt/slides/slide1.xml" Id="R859496824a0b4973" /><Relationship Type="http://schemas.openxmlformats.org/officeDocument/2006/relationships/slide" Target="/ppt/slides/slide2.xml" Id="Raa0635036d1f48da" /><Relationship Type="http://schemas.openxmlformats.org/officeDocument/2006/relationships/slide" Target="/ppt/slides/slide3.xml" Id="Reca5fdac370e4fd8" /><Relationship Type="http://schemas.openxmlformats.org/officeDocument/2006/relationships/slide" Target="/ppt/slides/slide4.xml" Id="Recf7ef9adc0541b4" /><Relationship Type="http://schemas.openxmlformats.org/officeDocument/2006/relationships/slide" Target="/ppt/slides/slide5.xml" Id="Rd6991c826f064182" /><Relationship Type="http://schemas.openxmlformats.org/officeDocument/2006/relationships/slide" Target="/ppt/slides/slide6.xml" Id="R21ab212e264441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a89460fb4b41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9a072ab50c49ed" /><Relationship Type="http://schemas.openxmlformats.org/officeDocument/2006/relationships/theme" Target="/ppt/slideMasters/theme/theme1.xml" Id="R749cf9b5c0db45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9a072ab50c49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faaa1cf82c43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155e66984147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d75932d4ba47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b70bb496614c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2ad3f4e7bf46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cbb44f73184f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FINANS &amp;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Cappelens gate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3717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90 54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hanne@finregn.no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986 103 708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