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dbb0207c1445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60f44a6caa4dc0"/>
  </p:sldMasterIdLst>
  <p:sldIdLst>
    <p:sldId xmlns:r="http://schemas.openxmlformats.org/officeDocument/2006/relationships" id="256" r:id="R0f555a2257994e5d"/>
    <p:sldId xmlns:r="http://schemas.openxmlformats.org/officeDocument/2006/relationships" id="257" r:id="R4c715d7b300c44f5"/>
    <p:sldId xmlns:r="http://schemas.openxmlformats.org/officeDocument/2006/relationships" id="258" r:id="R58c7aaedc6c14570"/>
    <p:sldId xmlns:r="http://schemas.openxmlformats.org/officeDocument/2006/relationships" id="259" r:id="Rb18ceb1d4145440b"/>
    <p:sldId xmlns:r="http://schemas.openxmlformats.org/officeDocument/2006/relationships" id="260" r:id="Rf561662f5a0a40b8"/>
    <p:sldId xmlns:r="http://schemas.openxmlformats.org/officeDocument/2006/relationships" id="261" r:id="Reaee786bd7424991"/>
    <p:sldId xmlns:r="http://schemas.openxmlformats.org/officeDocument/2006/relationships" id="262" r:id="R9b52a0258a0c49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60f44a6caa4dc0" /><Relationship Type="http://schemas.openxmlformats.org/officeDocument/2006/relationships/slide" Target="/ppt/slides/slide1.xml" Id="R0f555a2257994e5d" /><Relationship Type="http://schemas.openxmlformats.org/officeDocument/2006/relationships/slide" Target="/ppt/slides/slide2.xml" Id="R4c715d7b300c44f5" /><Relationship Type="http://schemas.openxmlformats.org/officeDocument/2006/relationships/slide" Target="/ppt/slides/slide3.xml" Id="R58c7aaedc6c14570" /><Relationship Type="http://schemas.openxmlformats.org/officeDocument/2006/relationships/slide" Target="/ppt/slides/slide4.xml" Id="Rb18ceb1d4145440b" /><Relationship Type="http://schemas.openxmlformats.org/officeDocument/2006/relationships/slide" Target="/ppt/slides/slide5.xml" Id="Rf561662f5a0a40b8" /><Relationship Type="http://schemas.openxmlformats.org/officeDocument/2006/relationships/slide" Target="/ppt/slides/slide6.xml" Id="Reaee786bd7424991" /><Relationship Type="http://schemas.openxmlformats.org/officeDocument/2006/relationships/slide" Target="/ppt/slides/slide7.xml" Id="R9b52a0258a0c49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7804519b8a43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8309dd09c4de9" /><Relationship Type="http://schemas.openxmlformats.org/officeDocument/2006/relationships/theme" Target="/ppt/slideMasters/theme/theme1.xml" Id="R00518f5212b84e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48309dd09c4d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128089c9549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275c4a6c54d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36c948ea544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8d86947fe42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4a554a1164b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75b2bb6d04b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9d1b464b94e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HESPRIHOLMEN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HESPRIHOLMEN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16 070 683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17 073 110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THORE AMUNDSEN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Vækerø terrasse 11D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66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ta@hespriholmen.no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986 071 237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