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3ac793717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96c5de7334133"/>
  </p:sldMasterIdLst>
  <p:sldIdLst>
    <p:sldId xmlns:r="http://schemas.openxmlformats.org/officeDocument/2006/relationships" id="256" r:id="R33bfd39338ec49bf"/>
    <p:sldId xmlns:r="http://schemas.openxmlformats.org/officeDocument/2006/relationships" id="257" r:id="R9290d69595bc485e"/>
    <p:sldId xmlns:r="http://schemas.openxmlformats.org/officeDocument/2006/relationships" id="258" r:id="R39b38b2166f14db1"/>
    <p:sldId xmlns:r="http://schemas.openxmlformats.org/officeDocument/2006/relationships" id="259" r:id="Rde6f8ea6c0d7479f"/>
    <p:sldId xmlns:r="http://schemas.openxmlformats.org/officeDocument/2006/relationships" id="260" r:id="R07e70d6787e44db2"/>
    <p:sldId xmlns:r="http://schemas.openxmlformats.org/officeDocument/2006/relationships" id="261" r:id="R2035d44c64e74f22"/>
    <p:sldId xmlns:r="http://schemas.openxmlformats.org/officeDocument/2006/relationships" id="262" r:id="R7e60f57755eb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96c5de7334133" /><Relationship Type="http://schemas.openxmlformats.org/officeDocument/2006/relationships/slide" Target="/ppt/slides/slide1.xml" Id="R33bfd39338ec49bf" /><Relationship Type="http://schemas.openxmlformats.org/officeDocument/2006/relationships/slide" Target="/ppt/slides/slide2.xml" Id="R9290d69595bc485e" /><Relationship Type="http://schemas.openxmlformats.org/officeDocument/2006/relationships/slide" Target="/ppt/slides/slide3.xml" Id="R39b38b2166f14db1" /><Relationship Type="http://schemas.openxmlformats.org/officeDocument/2006/relationships/slide" Target="/ppt/slides/slide4.xml" Id="Rde6f8ea6c0d7479f" /><Relationship Type="http://schemas.openxmlformats.org/officeDocument/2006/relationships/slide" Target="/ppt/slides/slide5.xml" Id="R07e70d6787e44db2" /><Relationship Type="http://schemas.openxmlformats.org/officeDocument/2006/relationships/slide" Target="/ppt/slides/slide6.xml" Id="R2035d44c64e74f22" /><Relationship Type="http://schemas.openxmlformats.org/officeDocument/2006/relationships/slide" Target="/ppt/slides/slide7.xml" Id="R7e60f57755eb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210cb9c99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9347727b4dd2" /><Relationship Type="http://schemas.openxmlformats.org/officeDocument/2006/relationships/theme" Target="/ppt/slideMasters/theme/theme1.xml" Id="R4ae1c74c9854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839347727b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f12793b7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795b30133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5c4633997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706fff96a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05ceec46c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ab348f0a04f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cd2585f51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PINAR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LENNART GRØTT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986 062 521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