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b0d352b65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61e99ebd84e3f"/>
  </p:sldMasterIdLst>
  <p:sldIdLst>
    <p:sldId xmlns:r="http://schemas.openxmlformats.org/officeDocument/2006/relationships" id="256" r:id="R5ddb4590fc3e44a7"/>
    <p:sldId xmlns:r="http://schemas.openxmlformats.org/officeDocument/2006/relationships" id="257" r:id="Rebdfaa717b304caf"/>
    <p:sldId xmlns:r="http://schemas.openxmlformats.org/officeDocument/2006/relationships" id="258" r:id="R7dc7d7dc55a74e6d"/>
    <p:sldId xmlns:r="http://schemas.openxmlformats.org/officeDocument/2006/relationships" id="259" r:id="R9c42f3fdf86f477d"/>
    <p:sldId xmlns:r="http://schemas.openxmlformats.org/officeDocument/2006/relationships" id="260" r:id="R2f0a9c26ca00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61e99ebd84e3f" /><Relationship Type="http://schemas.openxmlformats.org/officeDocument/2006/relationships/slide" Target="/ppt/slides/slide1.xml" Id="R5ddb4590fc3e44a7" /><Relationship Type="http://schemas.openxmlformats.org/officeDocument/2006/relationships/slide" Target="/ppt/slides/slide2.xml" Id="Rebdfaa717b304caf" /><Relationship Type="http://schemas.openxmlformats.org/officeDocument/2006/relationships/slide" Target="/ppt/slides/slide3.xml" Id="R7dc7d7dc55a74e6d" /><Relationship Type="http://schemas.openxmlformats.org/officeDocument/2006/relationships/slide" Target="/ppt/slides/slide4.xml" Id="R9c42f3fdf86f477d" /><Relationship Type="http://schemas.openxmlformats.org/officeDocument/2006/relationships/slide" Target="/ppt/slides/slide5.xml" Id="R2f0a9c26ca00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3e0f1502240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ba819b0d454d" /><Relationship Type="http://schemas.openxmlformats.org/officeDocument/2006/relationships/theme" Target="/ppt/slideMasters/theme/theme1.xml" Id="R81077eb7e1cc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9ba819b0d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e4a756d6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1edd5fe0244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966eb5c33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bb107141943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dc71a887e4c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GTT EIENDOM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GTT EIENDOM ANS ble etablert [år] og holder til i Saksvik.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Saksviktrøa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7562 Saksvik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986 016 953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