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3675c6f884e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7a6f345144217"/>
  </p:sldMasterIdLst>
  <p:sldIdLst>
    <p:sldId xmlns:r="http://schemas.openxmlformats.org/officeDocument/2006/relationships" id="256" r:id="Rca52811918af4e78"/>
    <p:sldId xmlns:r="http://schemas.openxmlformats.org/officeDocument/2006/relationships" id="257" r:id="Raea95bc3f7d2443e"/>
    <p:sldId xmlns:r="http://schemas.openxmlformats.org/officeDocument/2006/relationships" id="258" r:id="R0f5b9b9669284a18"/>
    <p:sldId xmlns:r="http://schemas.openxmlformats.org/officeDocument/2006/relationships" id="259" r:id="Ra8f20178233347f4"/>
    <p:sldId xmlns:r="http://schemas.openxmlformats.org/officeDocument/2006/relationships" id="260" r:id="R54889a92c8404a2d"/>
    <p:sldId xmlns:r="http://schemas.openxmlformats.org/officeDocument/2006/relationships" id="261" r:id="R38173a6c51bb410b"/>
    <p:sldId xmlns:r="http://schemas.openxmlformats.org/officeDocument/2006/relationships" id="262" r:id="R85c89c4c31b54d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7a6f345144217" /><Relationship Type="http://schemas.openxmlformats.org/officeDocument/2006/relationships/slide" Target="/ppt/slides/slide1.xml" Id="Rca52811918af4e78" /><Relationship Type="http://schemas.openxmlformats.org/officeDocument/2006/relationships/slide" Target="/ppt/slides/slide2.xml" Id="Raea95bc3f7d2443e" /><Relationship Type="http://schemas.openxmlformats.org/officeDocument/2006/relationships/slide" Target="/ppt/slides/slide3.xml" Id="R0f5b9b9669284a18" /><Relationship Type="http://schemas.openxmlformats.org/officeDocument/2006/relationships/slide" Target="/ppt/slides/slide4.xml" Id="Ra8f20178233347f4" /><Relationship Type="http://schemas.openxmlformats.org/officeDocument/2006/relationships/slide" Target="/ppt/slides/slide5.xml" Id="R54889a92c8404a2d" /><Relationship Type="http://schemas.openxmlformats.org/officeDocument/2006/relationships/slide" Target="/ppt/slides/slide6.xml" Id="R38173a6c51bb410b" /><Relationship Type="http://schemas.openxmlformats.org/officeDocument/2006/relationships/slide" Target="/ppt/slides/slide7.xml" Id="R85c89c4c31b54d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e1b30c43445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f7406bdbd4f7a" /><Relationship Type="http://schemas.openxmlformats.org/officeDocument/2006/relationships/theme" Target="/ppt/slideMasters/theme/theme1.xml" Id="R317959f576cf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f7406bdbd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317f17420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a3325862441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d0089f307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d0f8d2cd7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d020414474a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3335125bb4e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42998c91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