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dd8591426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643e2325a4394"/>
  </p:sldMasterIdLst>
  <p:sldIdLst>
    <p:sldId xmlns:r="http://schemas.openxmlformats.org/officeDocument/2006/relationships" id="256" r:id="R3abaa13f72574f3c"/>
    <p:sldId xmlns:r="http://schemas.openxmlformats.org/officeDocument/2006/relationships" id="257" r:id="R2288036d4ef148c5"/>
    <p:sldId xmlns:r="http://schemas.openxmlformats.org/officeDocument/2006/relationships" id="258" r:id="R6ce3af0fde504798"/>
    <p:sldId xmlns:r="http://schemas.openxmlformats.org/officeDocument/2006/relationships" id="259" r:id="R591d60f978e04823"/>
    <p:sldId xmlns:r="http://schemas.openxmlformats.org/officeDocument/2006/relationships" id="260" r:id="R445f1da7802149ce"/>
    <p:sldId xmlns:r="http://schemas.openxmlformats.org/officeDocument/2006/relationships" id="261" r:id="R0843a5ec7db1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643e2325a4394" /><Relationship Type="http://schemas.openxmlformats.org/officeDocument/2006/relationships/slide" Target="/ppt/slides/slide1.xml" Id="R3abaa13f72574f3c" /><Relationship Type="http://schemas.openxmlformats.org/officeDocument/2006/relationships/slide" Target="/ppt/slides/slide2.xml" Id="R2288036d4ef148c5" /><Relationship Type="http://schemas.openxmlformats.org/officeDocument/2006/relationships/slide" Target="/ppt/slides/slide3.xml" Id="R6ce3af0fde504798" /><Relationship Type="http://schemas.openxmlformats.org/officeDocument/2006/relationships/slide" Target="/ppt/slides/slide4.xml" Id="R591d60f978e04823" /><Relationship Type="http://schemas.openxmlformats.org/officeDocument/2006/relationships/slide" Target="/ppt/slides/slide5.xml" Id="R445f1da7802149ce" /><Relationship Type="http://schemas.openxmlformats.org/officeDocument/2006/relationships/slide" Target="/ppt/slides/slide6.xml" Id="R0843a5ec7db1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53254626941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91bb65dc34ace" /><Relationship Type="http://schemas.openxmlformats.org/officeDocument/2006/relationships/theme" Target="/ppt/slideMasters/theme/theme1.xml" Id="R52315d607a9e4e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c91bb65dc34a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7b5e369634e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420e042c348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701217221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142388c61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5580e6a874f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6f1a60e1a4e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