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2f55ec7d4f40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84850e13c04cc5"/>
  </p:sldMasterIdLst>
  <p:sldIdLst>
    <p:sldId xmlns:r="http://schemas.openxmlformats.org/officeDocument/2006/relationships" id="256" r:id="R489b32c997244643"/>
    <p:sldId xmlns:r="http://schemas.openxmlformats.org/officeDocument/2006/relationships" id="257" r:id="Rf2ac63bebcf745ed"/>
    <p:sldId xmlns:r="http://schemas.openxmlformats.org/officeDocument/2006/relationships" id="258" r:id="R97f20b5ba5f54b9e"/>
    <p:sldId xmlns:r="http://schemas.openxmlformats.org/officeDocument/2006/relationships" id="259" r:id="Ra0c63910c1984517"/>
    <p:sldId xmlns:r="http://schemas.openxmlformats.org/officeDocument/2006/relationships" id="260" r:id="R55f887ccee374e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84850e13c04cc5" /><Relationship Type="http://schemas.openxmlformats.org/officeDocument/2006/relationships/slide" Target="/ppt/slides/slide1.xml" Id="R489b32c997244643" /><Relationship Type="http://schemas.openxmlformats.org/officeDocument/2006/relationships/slide" Target="/ppt/slides/slide2.xml" Id="Rf2ac63bebcf745ed" /><Relationship Type="http://schemas.openxmlformats.org/officeDocument/2006/relationships/slide" Target="/ppt/slides/slide3.xml" Id="R97f20b5ba5f54b9e" /><Relationship Type="http://schemas.openxmlformats.org/officeDocument/2006/relationships/slide" Target="/ppt/slides/slide4.xml" Id="Ra0c63910c1984517" /><Relationship Type="http://schemas.openxmlformats.org/officeDocument/2006/relationships/slide" Target="/ppt/slides/slide5.xml" Id="R55f887ccee374e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7f017671840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2d36d96404c9e" /><Relationship Type="http://schemas.openxmlformats.org/officeDocument/2006/relationships/theme" Target="/ppt/slideMasters/theme/theme1.xml" Id="Rc37f0b7ba2a742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a2d36d96404c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0114f965b48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5068f81b043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a6d04a9c74d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18782ef3c4d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d4530eeb741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MARINA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MARINA BRYGGE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985 874 913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