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03ecbae9834a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939edd9be34504"/>
  </p:sldMasterIdLst>
  <p:sldIdLst>
    <p:sldId xmlns:r="http://schemas.openxmlformats.org/officeDocument/2006/relationships" id="256" r:id="Rb66e20ce2bc94f61"/>
    <p:sldId xmlns:r="http://schemas.openxmlformats.org/officeDocument/2006/relationships" id="257" r:id="R36d3e26f59324e1e"/>
    <p:sldId xmlns:r="http://schemas.openxmlformats.org/officeDocument/2006/relationships" id="258" r:id="R6a88b0005dfc4c6a"/>
    <p:sldId xmlns:r="http://schemas.openxmlformats.org/officeDocument/2006/relationships" id="259" r:id="R7eff44df3b174fb2"/>
    <p:sldId xmlns:r="http://schemas.openxmlformats.org/officeDocument/2006/relationships" id="260" r:id="Re9fa60ce606d4bc5"/>
    <p:sldId xmlns:r="http://schemas.openxmlformats.org/officeDocument/2006/relationships" id="261" r:id="Radf14973d7cf447b"/>
    <p:sldId xmlns:r="http://schemas.openxmlformats.org/officeDocument/2006/relationships" id="262" r:id="R70bc8eb70d8b49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939edd9be34504" /><Relationship Type="http://schemas.openxmlformats.org/officeDocument/2006/relationships/slide" Target="/ppt/slides/slide1.xml" Id="Rb66e20ce2bc94f61" /><Relationship Type="http://schemas.openxmlformats.org/officeDocument/2006/relationships/slide" Target="/ppt/slides/slide2.xml" Id="R36d3e26f59324e1e" /><Relationship Type="http://schemas.openxmlformats.org/officeDocument/2006/relationships/slide" Target="/ppt/slides/slide3.xml" Id="R6a88b0005dfc4c6a" /><Relationship Type="http://schemas.openxmlformats.org/officeDocument/2006/relationships/slide" Target="/ppt/slides/slide4.xml" Id="R7eff44df3b174fb2" /><Relationship Type="http://schemas.openxmlformats.org/officeDocument/2006/relationships/slide" Target="/ppt/slides/slide5.xml" Id="Re9fa60ce606d4bc5" /><Relationship Type="http://schemas.openxmlformats.org/officeDocument/2006/relationships/slide" Target="/ppt/slides/slide6.xml" Id="Radf14973d7cf447b" /><Relationship Type="http://schemas.openxmlformats.org/officeDocument/2006/relationships/slide" Target="/ppt/slides/slide7.xml" Id="R70bc8eb70d8b49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eb12ef945940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322b694614216" /><Relationship Type="http://schemas.openxmlformats.org/officeDocument/2006/relationships/theme" Target="/ppt/slideMasters/theme/theme1.xml" Id="R4556c466dc794b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1322b6946142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c51a823dc44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c6028062048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585df805642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66455b3f348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84ae201634e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4775fbdcf44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0c22d872340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SJØINVEST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SJØINVEST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1 524 404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704 135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278 038 927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278 767 274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SJØEINAR AS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SJØELINE AS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SJØELISE AS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SJØNINA AS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SJØEINAR AS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SJØELINE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Vollgate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82 35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985 821 097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SJØINVEST HOLDING AS</a:t>
            </a:r>
          </a:p>
        </p:txBody>
      </p:sp>
    </p:spTree>
  </p:cSld>
  <p:clrMapOvr>
    <a:masterClrMapping xmlns:a="http://schemas.openxmlformats.org/drawingml/2006/main"/>
  </p:clrMapOvr>
</p:sld>
</file>