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2a0797230c46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9e5815914b4c13"/>
  </p:sldMasterIdLst>
  <p:sldIdLst>
    <p:sldId xmlns:r="http://schemas.openxmlformats.org/officeDocument/2006/relationships" id="256" r:id="R1f467945381e47cb"/>
    <p:sldId xmlns:r="http://schemas.openxmlformats.org/officeDocument/2006/relationships" id="257" r:id="R063bd0b639a64168"/>
    <p:sldId xmlns:r="http://schemas.openxmlformats.org/officeDocument/2006/relationships" id="258" r:id="R603eb7cb164549df"/>
    <p:sldId xmlns:r="http://schemas.openxmlformats.org/officeDocument/2006/relationships" id="259" r:id="R0eb2716e50a6427f"/>
    <p:sldId xmlns:r="http://schemas.openxmlformats.org/officeDocument/2006/relationships" id="260" r:id="R8a5041117ff74388"/>
    <p:sldId xmlns:r="http://schemas.openxmlformats.org/officeDocument/2006/relationships" id="261" r:id="R38cfe80b7feb4526"/>
    <p:sldId xmlns:r="http://schemas.openxmlformats.org/officeDocument/2006/relationships" id="262" r:id="Rfb8f59316e7c4b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9e5815914b4c13" /><Relationship Type="http://schemas.openxmlformats.org/officeDocument/2006/relationships/slide" Target="/ppt/slides/slide1.xml" Id="R1f467945381e47cb" /><Relationship Type="http://schemas.openxmlformats.org/officeDocument/2006/relationships/slide" Target="/ppt/slides/slide2.xml" Id="R063bd0b639a64168" /><Relationship Type="http://schemas.openxmlformats.org/officeDocument/2006/relationships/slide" Target="/ppt/slides/slide3.xml" Id="R603eb7cb164549df" /><Relationship Type="http://schemas.openxmlformats.org/officeDocument/2006/relationships/slide" Target="/ppt/slides/slide4.xml" Id="R0eb2716e50a6427f" /><Relationship Type="http://schemas.openxmlformats.org/officeDocument/2006/relationships/slide" Target="/ppt/slides/slide5.xml" Id="R8a5041117ff74388" /><Relationship Type="http://schemas.openxmlformats.org/officeDocument/2006/relationships/slide" Target="/ppt/slides/slide6.xml" Id="R38cfe80b7feb4526" /><Relationship Type="http://schemas.openxmlformats.org/officeDocument/2006/relationships/slide" Target="/ppt/slides/slide7.xml" Id="Rfb8f59316e7c4b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2cfb20844f46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93d4ec96547c3" /><Relationship Type="http://schemas.openxmlformats.org/officeDocument/2006/relationships/theme" Target="/ppt/slideMasters/theme/theme1.xml" Id="R0e44fbf912c140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693d4ec96547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28c6073664f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86ba9979344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7837d47c04b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fbb8ca4b24f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dcc364fec45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d5be014ee4b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28e8237534d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SPLENDOR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SPLENDOR AS ble etablert [år] og holder til i Vettre.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−331 117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KARI HELLE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OLE PETTER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KRISTINE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MARIANNE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Østenstadlia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1392 Vettre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985 758 913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