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b162fb5d9e47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170c5253054f3c"/>
  </p:sldMasterIdLst>
  <p:sldIdLst>
    <p:sldId xmlns:r="http://schemas.openxmlformats.org/officeDocument/2006/relationships" id="256" r:id="R6c615ce7f8c14f7b"/>
    <p:sldId xmlns:r="http://schemas.openxmlformats.org/officeDocument/2006/relationships" id="257" r:id="R36479dbbf8424fec"/>
    <p:sldId xmlns:r="http://schemas.openxmlformats.org/officeDocument/2006/relationships" id="258" r:id="R0b45260de45a4657"/>
    <p:sldId xmlns:r="http://schemas.openxmlformats.org/officeDocument/2006/relationships" id="259" r:id="R4444699af58c4650"/>
    <p:sldId xmlns:r="http://schemas.openxmlformats.org/officeDocument/2006/relationships" id="260" r:id="Rbfe9871eafbb4a93"/>
    <p:sldId xmlns:r="http://schemas.openxmlformats.org/officeDocument/2006/relationships" id="261" r:id="R3923e3f87f8240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70c5253054f3c" /><Relationship Type="http://schemas.openxmlformats.org/officeDocument/2006/relationships/slide" Target="/ppt/slides/slide1.xml" Id="R6c615ce7f8c14f7b" /><Relationship Type="http://schemas.openxmlformats.org/officeDocument/2006/relationships/slide" Target="/ppt/slides/slide2.xml" Id="R36479dbbf8424fec" /><Relationship Type="http://schemas.openxmlformats.org/officeDocument/2006/relationships/slide" Target="/ppt/slides/slide3.xml" Id="R0b45260de45a4657" /><Relationship Type="http://schemas.openxmlformats.org/officeDocument/2006/relationships/slide" Target="/ppt/slides/slide4.xml" Id="R4444699af58c4650" /><Relationship Type="http://schemas.openxmlformats.org/officeDocument/2006/relationships/slide" Target="/ppt/slides/slide5.xml" Id="Rbfe9871eafbb4a93" /><Relationship Type="http://schemas.openxmlformats.org/officeDocument/2006/relationships/slide" Target="/ppt/slides/slide6.xml" Id="R3923e3f87f8240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3e1f409324e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4230881504b3e" /><Relationship Type="http://schemas.openxmlformats.org/officeDocument/2006/relationships/theme" Target="/ppt/slideMasters/theme/theme1.xml" Id="Rcacfdce7a4114e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f4230881504b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ed146c4fe44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6169a74894f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a91041a1f45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c024b6f574a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0dbbca4ae4c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3d55fdc054e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QUERCUS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QUERCUS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545 908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8 713 412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8 812 372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985 708 304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QUERCUS AS</a:t>
            </a:r>
          </a:p>
        </p:txBody>
      </p:sp>
    </p:spTree>
  </p:cSld>
  <p:clrMapOvr>
    <a:masterClrMapping xmlns:a="http://schemas.openxmlformats.org/drawingml/2006/main"/>
  </p:clrMapOvr>
</p:sld>
</file>