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72cdb83b5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30492426d545a7"/>
  </p:sldMasterIdLst>
  <p:sldIdLst>
    <p:sldId xmlns:r="http://schemas.openxmlformats.org/officeDocument/2006/relationships" id="256" r:id="R65ef53d4e5524dfa"/>
    <p:sldId xmlns:r="http://schemas.openxmlformats.org/officeDocument/2006/relationships" id="257" r:id="R7e2a9a21dc394240"/>
    <p:sldId xmlns:r="http://schemas.openxmlformats.org/officeDocument/2006/relationships" id="258" r:id="Rc24c88010a024aaf"/>
    <p:sldId xmlns:r="http://schemas.openxmlformats.org/officeDocument/2006/relationships" id="259" r:id="R271d4f1c648c4630"/>
    <p:sldId xmlns:r="http://schemas.openxmlformats.org/officeDocument/2006/relationships" id="260" r:id="R31f5863d804e48c2"/>
    <p:sldId xmlns:r="http://schemas.openxmlformats.org/officeDocument/2006/relationships" id="261" r:id="R9c8b2527803e4a62"/>
    <p:sldId xmlns:r="http://schemas.openxmlformats.org/officeDocument/2006/relationships" id="262" r:id="R8347dec4f73445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0492426d545a7" /><Relationship Type="http://schemas.openxmlformats.org/officeDocument/2006/relationships/slide" Target="/ppt/slides/slide1.xml" Id="R65ef53d4e5524dfa" /><Relationship Type="http://schemas.openxmlformats.org/officeDocument/2006/relationships/slide" Target="/ppt/slides/slide2.xml" Id="R7e2a9a21dc394240" /><Relationship Type="http://schemas.openxmlformats.org/officeDocument/2006/relationships/slide" Target="/ppt/slides/slide3.xml" Id="Rc24c88010a024aaf" /><Relationship Type="http://schemas.openxmlformats.org/officeDocument/2006/relationships/slide" Target="/ppt/slides/slide4.xml" Id="R271d4f1c648c4630" /><Relationship Type="http://schemas.openxmlformats.org/officeDocument/2006/relationships/slide" Target="/ppt/slides/slide5.xml" Id="R31f5863d804e48c2" /><Relationship Type="http://schemas.openxmlformats.org/officeDocument/2006/relationships/slide" Target="/ppt/slides/slide6.xml" Id="R9c8b2527803e4a62" /><Relationship Type="http://schemas.openxmlformats.org/officeDocument/2006/relationships/slide" Target="/ppt/slides/slide7.xml" Id="R8347dec4f73445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9fed5c12054b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d275364ad44fa" /><Relationship Type="http://schemas.openxmlformats.org/officeDocument/2006/relationships/theme" Target="/ppt/slideMasters/theme/theme1.xml" Id="Ra201d2da5bf045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fd275364ad44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9720dacd0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8eadcf608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1790974c145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486ab02e4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93cad863640e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ea1ba6cbe40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3a0851f9741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FRAXINUS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FRAXINUS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19 326 766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JØRGEN ANKER-RASCH  –  99,8 %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KARIN ANKER-RASCH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985 708 274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