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5d9e3c385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22619e9eb46e5"/>
  </p:sldMasterIdLst>
  <p:sldIdLst>
    <p:sldId xmlns:r="http://schemas.openxmlformats.org/officeDocument/2006/relationships" id="256" r:id="R202043a78d7444e1"/>
    <p:sldId xmlns:r="http://schemas.openxmlformats.org/officeDocument/2006/relationships" id="257" r:id="Rda16d2b633b34cc9"/>
    <p:sldId xmlns:r="http://schemas.openxmlformats.org/officeDocument/2006/relationships" id="258" r:id="Rc287648129d24391"/>
    <p:sldId xmlns:r="http://schemas.openxmlformats.org/officeDocument/2006/relationships" id="259" r:id="Rcbc57b40ca71498e"/>
    <p:sldId xmlns:r="http://schemas.openxmlformats.org/officeDocument/2006/relationships" id="260" r:id="R3627fbb4ccd74360"/>
    <p:sldId xmlns:r="http://schemas.openxmlformats.org/officeDocument/2006/relationships" id="261" r:id="Rffa80aa29dbb4b66"/>
    <p:sldId xmlns:r="http://schemas.openxmlformats.org/officeDocument/2006/relationships" id="262" r:id="R22e6560e90fb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22619e9eb46e5" /><Relationship Type="http://schemas.openxmlformats.org/officeDocument/2006/relationships/slide" Target="/ppt/slides/slide1.xml" Id="R202043a78d7444e1" /><Relationship Type="http://schemas.openxmlformats.org/officeDocument/2006/relationships/slide" Target="/ppt/slides/slide2.xml" Id="Rda16d2b633b34cc9" /><Relationship Type="http://schemas.openxmlformats.org/officeDocument/2006/relationships/slide" Target="/ppt/slides/slide3.xml" Id="Rc287648129d24391" /><Relationship Type="http://schemas.openxmlformats.org/officeDocument/2006/relationships/slide" Target="/ppt/slides/slide4.xml" Id="Rcbc57b40ca71498e" /><Relationship Type="http://schemas.openxmlformats.org/officeDocument/2006/relationships/slide" Target="/ppt/slides/slide5.xml" Id="R3627fbb4ccd74360" /><Relationship Type="http://schemas.openxmlformats.org/officeDocument/2006/relationships/slide" Target="/ppt/slides/slide6.xml" Id="Rffa80aa29dbb4b66" /><Relationship Type="http://schemas.openxmlformats.org/officeDocument/2006/relationships/slide" Target="/ppt/slides/slide7.xml" Id="R22e6560e90fb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9fd2e10be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d91f5d17f4bc4" /><Relationship Type="http://schemas.openxmlformats.org/officeDocument/2006/relationships/theme" Target="/ppt/slideMasters/theme/theme1.xml" Id="R51fc51148e72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d91f5d17f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0be6a718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fc18afe5145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b29dfee57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76d886f97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961d8e0044c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e7a420eca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70fb6debb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