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36ee9df58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0354fc30a48ed"/>
  </p:sldMasterIdLst>
  <p:sldIdLst>
    <p:sldId xmlns:r="http://schemas.openxmlformats.org/officeDocument/2006/relationships" id="256" r:id="R60765d9b9a4b4612"/>
    <p:sldId xmlns:r="http://schemas.openxmlformats.org/officeDocument/2006/relationships" id="257" r:id="Re544f0834a564aa9"/>
    <p:sldId xmlns:r="http://schemas.openxmlformats.org/officeDocument/2006/relationships" id="258" r:id="R8d2016c000844dc2"/>
    <p:sldId xmlns:r="http://schemas.openxmlformats.org/officeDocument/2006/relationships" id="259" r:id="Refa2a29b846f4ca5"/>
    <p:sldId xmlns:r="http://schemas.openxmlformats.org/officeDocument/2006/relationships" id="260" r:id="R5ed752326edc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0354fc30a48ed" /><Relationship Type="http://schemas.openxmlformats.org/officeDocument/2006/relationships/slide" Target="/ppt/slides/slide1.xml" Id="R60765d9b9a4b4612" /><Relationship Type="http://schemas.openxmlformats.org/officeDocument/2006/relationships/slide" Target="/ppt/slides/slide2.xml" Id="Re544f0834a564aa9" /><Relationship Type="http://schemas.openxmlformats.org/officeDocument/2006/relationships/slide" Target="/ppt/slides/slide3.xml" Id="R8d2016c000844dc2" /><Relationship Type="http://schemas.openxmlformats.org/officeDocument/2006/relationships/slide" Target="/ppt/slides/slide4.xml" Id="Refa2a29b846f4ca5" /><Relationship Type="http://schemas.openxmlformats.org/officeDocument/2006/relationships/slide" Target="/ppt/slides/slide5.xml" Id="R5ed752326edc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4757a0dfe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6e1b08ff4cba" /><Relationship Type="http://schemas.openxmlformats.org/officeDocument/2006/relationships/theme" Target="/ppt/slideMasters/theme/theme1.xml" Id="R18bc2e6b7a65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36e1b08ff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74cd944d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006f1985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94ab4724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775889a62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3a5d6f661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