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d67e5de94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219f2ea79e4674"/>
  </p:sldMasterIdLst>
  <p:sldIdLst>
    <p:sldId xmlns:r="http://schemas.openxmlformats.org/officeDocument/2006/relationships" id="256" r:id="R78fd8753ffb140ad"/>
    <p:sldId xmlns:r="http://schemas.openxmlformats.org/officeDocument/2006/relationships" id="257" r:id="Rad56b30e5bda467a"/>
    <p:sldId xmlns:r="http://schemas.openxmlformats.org/officeDocument/2006/relationships" id="258" r:id="R45c212032f3040c6"/>
    <p:sldId xmlns:r="http://schemas.openxmlformats.org/officeDocument/2006/relationships" id="259" r:id="R9a5fbddefdb0445b"/>
    <p:sldId xmlns:r="http://schemas.openxmlformats.org/officeDocument/2006/relationships" id="260" r:id="Re9a6b8ebda7d4433"/>
    <p:sldId xmlns:r="http://schemas.openxmlformats.org/officeDocument/2006/relationships" id="261" r:id="R44c502c3473f4e25"/>
    <p:sldId xmlns:r="http://schemas.openxmlformats.org/officeDocument/2006/relationships" id="262" r:id="R0a232b2574cf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19f2ea79e4674" /><Relationship Type="http://schemas.openxmlformats.org/officeDocument/2006/relationships/slide" Target="/ppt/slides/slide1.xml" Id="R78fd8753ffb140ad" /><Relationship Type="http://schemas.openxmlformats.org/officeDocument/2006/relationships/slide" Target="/ppt/slides/slide2.xml" Id="Rad56b30e5bda467a" /><Relationship Type="http://schemas.openxmlformats.org/officeDocument/2006/relationships/slide" Target="/ppt/slides/slide3.xml" Id="R45c212032f3040c6" /><Relationship Type="http://schemas.openxmlformats.org/officeDocument/2006/relationships/slide" Target="/ppt/slides/slide4.xml" Id="R9a5fbddefdb0445b" /><Relationship Type="http://schemas.openxmlformats.org/officeDocument/2006/relationships/slide" Target="/ppt/slides/slide5.xml" Id="Re9a6b8ebda7d4433" /><Relationship Type="http://schemas.openxmlformats.org/officeDocument/2006/relationships/slide" Target="/ppt/slides/slide6.xml" Id="R44c502c3473f4e25" /><Relationship Type="http://schemas.openxmlformats.org/officeDocument/2006/relationships/slide" Target="/ppt/slides/slide7.xml" Id="R0a232b2574cf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27af897f7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468fb8c494179" /><Relationship Type="http://schemas.openxmlformats.org/officeDocument/2006/relationships/theme" Target="/ppt/slideMasters/theme/theme1.xml" Id="R40c988db1e184c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9468fb8c49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8a7ebcfc9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84b9cbcc249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d73f303f8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48707b2f0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682189c81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bdd7a2a9d42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794db7cb84b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RØNVIKFJÆRA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RØNVIKFJÆRA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470 943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1 533 833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 –  44,0 %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JON INGE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Buvik, Skogsveien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8021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985 637 261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