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c45ce0d0da46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7ca36b1bfc4e6a"/>
  </p:sldMasterIdLst>
  <p:sldIdLst>
    <p:sldId xmlns:r="http://schemas.openxmlformats.org/officeDocument/2006/relationships" id="256" r:id="R64ecb4513cf8453d"/>
    <p:sldId xmlns:r="http://schemas.openxmlformats.org/officeDocument/2006/relationships" id="257" r:id="R988c38f90a304e26"/>
    <p:sldId xmlns:r="http://schemas.openxmlformats.org/officeDocument/2006/relationships" id="258" r:id="R0e2eed99d463466e"/>
    <p:sldId xmlns:r="http://schemas.openxmlformats.org/officeDocument/2006/relationships" id="259" r:id="R87059662c1ad4efc"/>
    <p:sldId xmlns:r="http://schemas.openxmlformats.org/officeDocument/2006/relationships" id="260" r:id="Rd6291236a8ac4b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7ca36b1bfc4e6a" /><Relationship Type="http://schemas.openxmlformats.org/officeDocument/2006/relationships/slide" Target="/ppt/slides/slide1.xml" Id="R64ecb4513cf8453d" /><Relationship Type="http://schemas.openxmlformats.org/officeDocument/2006/relationships/slide" Target="/ppt/slides/slide2.xml" Id="R988c38f90a304e26" /><Relationship Type="http://schemas.openxmlformats.org/officeDocument/2006/relationships/slide" Target="/ppt/slides/slide3.xml" Id="R0e2eed99d463466e" /><Relationship Type="http://schemas.openxmlformats.org/officeDocument/2006/relationships/slide" Target="/ppt/slides/slide4.xml" Id="R87059662c1ad4efc" /><Relationship Type="http://schemas.openxmlformats.org/officeDocument/2006/relationships/slide" Target="/ppt/slides/slide5.xml" Id="Rd6291236a8ac4b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0fc132b024f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84a3c0abc467b" /><Relationship Type="http://schemas.openxmlformats.org/officeDocument/2006/relationships/theme" Target="/ppt/slideMasters/theme/theme1.xml" Id="R201c311a5ad44b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e84a3c0abc46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3c4a72c9b49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baadc96f345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c844674754b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4fb80288944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94da9e9254c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AUKRA RIGGDRIFT OG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AUKRA RIGGDRIFT OG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985 620 113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