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932e327e0944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33cd7d99e64a5c"/>
  </p:sldMasterIdLst>
  <p:sldIdLst>
    <p:sldId xmlns:r="http://schemas.openxmlformats.org/officeDocument/2006/relationships" id="256" r:id="R5811efc50011475a"/>
    <p:sldId xmlns:r="http://schemas.openxmlformats.org/officeDocument/2006/relationships" id="257" r:id="R1e6e9b92cb454ce9"/>
    <p:sldId xmlns:r="http://schemas.openxmlformats.org/officeDocument/2006/relationships" id="258" r:id="Rd831a459490447c9"/>
    <p:sldId xmlns:r="http://schemas.openxmlformats.org/officeDocument/2006/relationships" id="259" r:id="R518835ee5b4e4201"/>
    <p:sldId xmlns:r="http://schemas.openxmlformats.org/officeDocument/2006/relationships" id="260" r:id="R92c8f0dd91f54650"/>
    <p:sldId xmlns:r="http://schemas.openxmlformats.org/officeDocument/2006/relationships" id="261" r:id="Ree12e31f24074ed9"/>
    <p:sldId xmlns:r="http://schemas.openxmlformats.org/officeDocument/2006/relationships" id="262" r:id="Rcceffc68536046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33cd7d99e64a5c" /><Relationship Type="http://schemas.openxmlformats.org/officeDocument/2006/relationships/slide" Target="/ppt/slides/slide1.xml" Id="R5811efc50011475a" /><Relationship Type="http://schemas.openxmlformats.org/officeDocument/2006/relationships/slide" Target="/ppt/slides/slide2.xml" Id="R1e6e9b92cb454ce9" /><Relationship Type="http://schemas.openxmlformats.org/officeDocument/2006/relationships/slide" Target="/ppt/slides/slide3.xml" Id="Rd831a459490447c9" /><Relationship Type="http://schemas.openxmlformats.org/officeDocument/2006/relationships/slide" Target="/ppt/slides/slide4.xml" Id="R518835ee5b4e4201" /><Relationship Type="http://schemas.openxmlformats.org/officeDocument/2006/relationships/slide" Target="/ppt/slides/slide5.xml" Id="R92c8f0dd91f54650" /><Relationship Type="http://schemas.openxmlformats.org/officeDocument/2006/relationships/slide" Target="/ppt/slides/slide6.xml" Id="Ree12e31f24074ed9" /><Relationship Type="http://schemas.openxmlformats.org/officeDocument/2006/relationships/slide" Target="/ppt/slides/slide7.xml" Id="Rcceffc68536046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a458c7d61940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a6ed17dca46c3" /><Relationship Type="http://schemas.openxmlformats.org/officeDocument/2006/relationships/theme" Target="/ppt/slideMasters/theme/theme1.xml" Id="Rb16ee9605bac44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2a6ed17dca46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791cf85de4a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1289fa85e42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e5d02c02d4a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d05e692a944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78ff4ec4842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cc3075bd246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4bc33217446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DWTEKNIKK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DWTEKNIKK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DWTEKNIKK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DWTEKNIKK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DWTEKNIKK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DWTEKNIKK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8 002 946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1 637 014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1 201 336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2 209 412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11 990 666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DWTEKNIKK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RC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DWTEKNIKK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Knivsøveien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1788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985 601 607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DWTEKNIKK AS</a:t>
            </a:r>
          </a:p>
        </p:txBody>
      </p:sp>
    </p:spTree>
  </p:cSld>
  <p:clrMapOvr>
    <a:masterClrMapping xmlns:a="http://schemas.openxmlformats.org/drawingml/2006/main"/>
  </p:clrMapOvr>
</p:sld>
</file>