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e8adfd567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fa50707864be5"/>
  </p:sldMasterIdLst>
  <p:sldIdLst>
    <p:sldId xmlns:r="http://schemas.openxmlformats.org/officeDocument/2006/relationships" id="256" r:id="Rfef3452aa3064fa4"/>
    <p:sldId xmlns:r="http://schemas.openxmlformats.org/officeDocument/2006/relationships" id="257" r:id="R2c3ed0d8262745af"/>
    <p:sldId xmlns:r="http://schemas.openxmlformats.org/officeDocument/2006/relationships" id="258" r:id="Rfbe0f919e03b431a"/>
    <p:sldId xmlns:r="http://schemas.openxmlformats.org/officeDocument/2006/relationships" id="259" r:id="Raffc0d2981cd4448"/>
    <p:sldId xmlns:r="http://schemas.openxmlformats.org/officeDocument/2006/relationships" id="260" r:id="Re29c41d66c2c4868"/>
    <p:sldId xmlns:r="http://schemas.openxmlformats.org/officeDocument/2006/relationships" id="261" r:id="R9005ad3a320c4b62"/>
    <p:sldId xmlns:r="http://schemas.openxmlformats.org/officeDocument/2006/relationships" id="262" r:id="R8e6ccc27e3ae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fa50707864be5" /><Relationship Type="http://schemas.openxmlformats.org/officeDocument/2006/relationships/slide" Target="/ppt/slides/slide1.xml" Id="Rfef3452aa3064fa4" /><Relationship Type="http://schemas.openxmlformats.org/officeDocument/2006/relationships/slide" Target="/ppt/slides/slide2.xml" Id="R2c3ed0d8262745af" /><Relationship Type="http://schemas.openxmlformats.org/officeDocument/2006/relationships/slide" Target="/ppt/slides/slide3.xml" Id="Rfbe0f919e03b431a" /><Relationship Type="http://schemas.openxmlformats.org/officeDocument/2006/relationships/slide" Target="/ppt/slides/slide4.xml" Id="Raffc0d2981cd4448" /><Relationship Type="http://schemas.openxmlformats.org/officeDocument/2006/relationships/slide" Target="/ppt/slides/slide5.xml" Id="Re29c41d66c2c4868" /><Relationship Type="http://schemas.openxmlformats.org/officeDocument/2006/relationships/slide" Target="/ppt/slides/slide6.xml" Id="R9005ad3a320c4b62" /><Relationship Type="http://schemas.openxmlformats.org/officeDocument/2006/relationships/slide" Target="/ppt/slides/slide7.xml" Id="R8e6ccc27e3ae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758a3ba5b48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aec8080e942f3" /><Relationship Type="http://schemas.openxmlformats.org/officeDocument/2006/relationships/theme" Target="/ppt/slideMasters/theme/theme1.xml" Id="Rd2bf81e4e37e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aec8080e942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d5b3979ba48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da5a050b7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b2f87cd58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63503694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11c960e5f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cb58325c5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c9176bf6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