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80f0bd98a47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f4c27c72740fe"/>
  </p:sldMasterIdLst>
  <p:sldIdLst>
    <p:sldId xmlns:r="http://schemas.openxmlformats.org/officeDocument/2006/relationships" id="256" r:id="R6d544dd552294865"/>
    <p:sldId xmlns:r="http://schemas.openxmlformats.org/officeDocument/2006/relationships" id="257" r:id="R097ccbe628f04c76"/>
    <p:sldId xmlns:r="http://schemas.openxmlformats.org/officeDocument/2006/relationships" id="258" r:id="R1d231aecee584127"/>
    <p:sldId xmlns:r="http://schemas.openxmlformats.org/officeDocument/2006/relationships" id="259" r:id="Rc82ef4949c4b4316"/>
    <p:sldId xmlns:r="http://schemas.openxmlformats.org/officeDocument/2006/relationships" id="260" r:id="Rd57db09097f2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f4c27c72740fe" /><Relationship Type="http://schemas.openxmlformats.org/officeDocument/2006/relationships/slide" Target="/ppt/slides/slide1.xml" Id="R6d544dd552294865" /><Relationship Type="http://schemas.openxmlformats.org/officeDocument/2006/relationships/slide" Target="/ppt/slides/slide2.xml" Id="R097ccbe628f04c76" /><Relationship Type="http://schemas.openxmlformats.org/officeDocument/2006/relationships/slide" Target="/ppt/slides/slide3.xml" Id="R1d231aecee584127" /><Relationship Type="http://schemas.openxmlformats.org/officeDocument/2006/relationships/slide" Target="/ppt/slides/slide4.xml" Id="Rc82ef4949c4b4316" /><Relationship Type="http://schemas.openxmlformats.org/officeDocument/2006/relationships/slide" Target="/ppt/slides/slide5.xml" Id="Rd57db09097f2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ee015acea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e7c0ef18d49c8" /><Relationship Type="http://schemas.openxmlformats.org/officeDocument/2006/relationships/theme" Target="/ppt/slideMasters/theme/theme1.xml" Id="Re022b6554ee9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e7c0ef18d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3eec6a57a41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3738527a9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1415a3d21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86d280d16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78e3e6952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