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12551136f042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861d190a76462b"/>
  </p:sldMasterIdLst>
  <p:sldIdLst>
    <p:sldId xmlns:r="http://schemas.openxmlformats.org/officeDocument/2006/relationships" id="256" r:id="R11b934e12a714ae6"/>
    <p:sldId xmlns:r="http://schemas.openxmlformats.org/officeDocument/2006/relationships" id="257" r:id="Rf4ce2a67bee24f57"/>
    <p:sldId xmlns:r="http://schemas.openxmlformats.org/officeDocument/2006/relationships" id="258" r:id="Rb53993cdcff84ca5"/>
    <p:sldId xmlns:r="http://schemas.openxmlformats.org/officeDocument/2006/relationships" id="259" r:id="Rc32737653d2442c1"/>
    <p:sldId xmlns:r="http://schemas.openxmlformats.org/officeDocument/2006/relationships" id="260" r:id="R532554efa73647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61d190a76462b" /><Relationship Type="http://schemas.openxmlformats.org/officeDocument/2006/relationships/slide" Target="/ppt/slides/slide1.xml" Id="R11b934e12a714ae6" /><Relationship Type="http://schemas.openxmlformats.org/officeDocument/2006/relationships/slide" Target="/ppt/slides/slide2.xml" Id="Rf4ce2a67bee24f57" /><Relationship Type="http://schemas.openxmlformats.org/officeDocument/2006/relationships/slide" Target="/ppt/slides/slide3.xml" Id="Rb53993cdcff84ca5" /><Relationship Type="http://schemas.openxmlformats.org/officeDocument/2006/relationships/slide" Target="/ppt/slides/slide4.xml" Id="Rc32737653d2442c1" /><Relationship Type="http://schemas.openxmlformats.org/officeDocument/2006/relationships/slide" Target="/ppt/slides/slide5.xml" Id="R532554efa73647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e0579105d4a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47b3fe2ac42a6" /><Relationship Type="http://schemas.openxmlformats.org/officeDocument/2006/relationships/theme" Target="/ppt/slideMasters/theme/theme1.xml" Id="Rf5746504b9f34f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47b3fe2ac42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3b6a025974e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62c65ed49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2ed3d48ce40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c084da43b48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aefe083e445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FINANSGRUPPEN VED NHH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 VED NHH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adhamrana@gmail.com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