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f6435b01cf4c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f7c688b0954365"/>
  </p:sldMasterIdLst>
  <p:sldIdLst>
    <p:sldId xmlns:r="http://schemas.openxmlformats.org/officeDocument/2006/relationships" id="256" r:id="Re07af521fd7e452f"/>
    <p:sldId xmlns:r="http://schemas.openxmlformats.org/officeDocument/2006/relationships" id="257" r:id="Rc79a32b354df46d2"/>
    <p:sldId xmlns:r="http://schemas.openxmlformats.org/officeDocument/2006/relationships" id="258" r:id="R3fccd1d706014c6e"/>
    <p:sldId xmlns:r="http://schemas.openxmlformats.org/officeDocument/2006/relationships" id="259" r:id="R6b3d6d2fbcf54c25"/>
    <p:sldId xmlns:r="http://schemas.openxmlformats.org/officeDocument/2006/relationships" id="260" r:id="R4268d160c71644a0"/>
    <p:sldId xmlns:r="http://schemas.openxmlformats.org/officeDocument/2006/relationships" id="261" r:id="R1ed8bd94311347bb"/>
    <p:sldId xmlns:r="http://schemas.openxmlformats.org/officeDocument/2006/relationships" id="262" r:id="R78674f04795844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f7c688b0954365" /><Relationship Type="http://schemas.openxmlformats.org/officeDocument/2006/relationships/slide" Target="/ppt/slides/slide1.xml" Id="Re07af521fd7e452f" /><Relationship Type="http://schemas.openxmlformats.org/officeDocument/2006/relationships/slide" Target="/ppt/slides/slide2.xml" Id="Rc79a32b354df46d2" /><Relationship Type="http://schemas.openxmlformats.org/officeDocument/2006/relationships/slide" Target="/ppt/slides/slide3.xml" Id="R3fccd1d706014c6e" /><Relationship Type="http://schemas.openxmlformats.org/officeDocument/2006/relationships/slide" Target="/ppt/slides/slide4.xml" Id="R6b3d6d2fbcf54c25" /><Relationship Type="http://schemas.openxmlformats.org/officeDocument/2006/relationships/slide" Target="/ppt/slides/slide5.xml" Id="R4268d160c71644a0" /><Relationship Type="http://schemas.openxmlformats.org/officeDocument/2006/relationships/slide" Target="/ppt/slides/slide6.xml" Id="R1ed8bd94311347bb" /><Relationship Type="http://schemas.openxmlformats.org/officeDocument/2006/relationships/slide" Target="/ppt/slides/slide7.xml" Id="R78674f04795844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8c26fb454040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f55ee3c3b443e" /><Relationship Type="http://schemas.openxmlformats.org/officeDocument/2006/relationships/theme" Target="/ppt/slideMasters/theme/theme1.xml" Id="R85318226a29440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af55ee3c3b44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84027ceb844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f5116606448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6e6648b8641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b2780ad1040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99cfe88a04f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9bc2b0a8344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043ca40104a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EIENDOM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9 278 106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3 220 983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−639 851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23 352 651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82 990 412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HÅKON  –  39,0 %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KJELL  –  30,2 %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LIV  –  21,7 %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JANNIKE SVEUM  –  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CAMILLA NORDVIKEN  –  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HALVARD HAGBERG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Rambekkvegen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2816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985 385 114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SVEUM EIENDOM AS</a:t>
            </a:r>
          </a:p>
        </p:txBody>
      </p:sp>
    </p:spTree>
  </p:cSld>
  <p:clrMapOvr>
    <a:masterClrMapping xmlns:a="http://schemas.openxmlformats.org/drawingml/2006/main"/>
  </p:clrMapOvr>
</p:sld>
</file>