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c5df6a918145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5d3e019ac4037"/>
  </p:sldMasterIdLst>
  <p:sldIdLst>
    <p:sldId xmlns:r="http://schemas.openxmlformats.org/officeDocument/2006/relationships" id="256" r:id="R2f072277ef4d41a0"/>
    <p:sldId xmlns:r="http://schemas.openxmlformats.org/officeDocument/2006/relationships" id="257" r:id="Rcecdc6add73b4e53"/>
    <p:sldId xmlns:r="http://schemas.openxmlformats.org/officeDocument/2006/relationships" id="258" r:id="R6f5e5f0d792b43c2"/>
    <p:sldId xmlns:r="http://schemas.openxmlformats.org/officeDocument/2006/relationships" id="259" r:id="R1aa18f6a75da4d0e"/>
    <p:sldId xmlns:r="http://schemas.openxmlformats.org/officeDocument/2006/relationships" id="260" r:id="Re2aa0f6e5e024b91"/>
    <p:sldId xmlns:r="http://schemas.openxmlformats.org/officeDocument/2006/relationships" id="261" r:id="Rf6e4d585191045d3"/>
    <p:sldId xmlns:r="http://schemas.openxmlformats.org/officeDocument/2006/relationships" id="262" r:id="R7b212a49ba77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5d3e019ac4037" /><Relationship Type="http://schemas.openxmlformats.org/officeDocument/2006/relationships/slide" Target="/ppt/slides/slide1.xml" Id="R2f072277ef4d41a0" /><Relationship Type="http://schemas.openxmlformats.org/officeDocument/2006/relationships/slide" Target="/ppt/slides/slide2.xml" Id="Rcecdc6add73b4e53" /><Relationship Type="http://schemas.openxmlformats.org/officeDocument/2006/relationships/slide" Target="/ppt/slides/slide3.xml" Id="R6f5e5f0d792b43c2" /><Relationship Type="http://schemas.openxmlformats.org/officeDocument/2006/relationships/slide" Target="/ppt/slides/slide4.xml" Id="R1aa18f6a75da4d0e" /><Relationship Type="http://schemas.openxmlformats.org/officeDocument/2006/relationships/slide" Target="/ppt/slides/slide5.xml" Id="Re2aa0f6e5e024b91" /><Relationship Type="http://schemas.openxmlformats.org/officeDocument/2006/relationships/slide" Target="/ppt/slides/slide6.xml" Id="Rf6e4d585191045d3" /><Relationship Type="http://schemas.openxmlformats.org/officeDocument/2006/relationships/slide" Target="/ppt/slides/slide7.xml" Id="R7b212a49ba77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9f28d586c44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ee5f563c24dcc" /><Relationship Type="http://schemas.openxmlformats.org/officeDocument/2006/relationships/theme" Target="/ppt/slideMasters/theme/theme1.xml" Id="R6bcc90e60e0c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ee5f563c2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3a7ec97f9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b143cff6440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eafb5743745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143f3f2144a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018f290e44e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ba978c2304b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7828b6ee141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FRANZEFOSS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FRANZEFOSS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117 320 000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42 137 000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576 476 000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1 291 484 000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MISTFJORD AS  –  37,3 %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JAMETTE OG SVERRE MARKUSSENS  –  25,4 %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MARKUSSEN TRULS HARALD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DRUDE MARKUSSEN  –  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MARKUSSEN GAUTE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MARKUSSEN HALVARD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1309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15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firmapost@franzefoss.no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985 312 656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FRANZEFOSS AS</a:t>
            </a:r>
          </a:p>
        </p:txBody>
      </p:sp>
    </p:spTree>
  </p:cSld>
  <p:clrMapOvr>
    <a:masterClrMapping xmlns:a="http://schemas.openxmlformats.org/drawingml/2006/main"/>
  </p:clrMapOvr>
</p:sld>
</file>