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1d42429704f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dab9be732456e"/>
  </p:sldMasterIdLst>
  <p:sldIdLst>
    <p:sldId xmlns:r="http://schemas.openxmlformats.org/officeDocument/2006/relationships" id="256" r:id="R07b1b759485c4668"/>
    <p:sldId xmlns:r="http://schemas.openxmlformats.org/officeDocument/2006/relationships" id="257" r:id="Ra607c279cfd0448b"/>
    <p:sldId xmlns:r="http://schemas.openxmlformats.org/officeDocument/2006/relationships" id="258" r:id="R35af0d9d5fb64596"/>
    <p:sldId xmlns:r="http://schemas.openxmlformats.org/officeDocument/2006/relationships" id="259" r:id="R24b2b63b98ee471b"/>
    <p:sldId xmlns:r="http://schemas.openxmlformats.org/officeDocument/2006/relationships" id="260" r:id="R3246a2ed40dc44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dab9be732456e" /><Relationship Type="http://schemas.openxmlformats.org/officeDocument/2006/relationships/slide" Target="/ppt/slides/slide1.xml" Id="R07b1b759485c4668" /><Relationship Type="http://schemas.openxmlformats.org/officeDocument/2006/relationships/slide" Target="/ppt/slides/slide2.xml" Id="Ra607c279cfd0448b" /><Relationship Type="http://schemas.openxmlformats.org/officeDocument/2006/relationships/slide" Target="/ppt/slides/slide3.xml" Id="R35af0d9d5fb64596" /><Relationship Type="http://schemas.openxmlformats.org/officeDocument/2006/relationships/slide" Target="/ppt/slides/slide4.xml" Id="R24b2b63b98ee471b" /><Relationship Type="http://schemas.openxmlformats.org/officeDocument/2006/relationships/slide" Target="/ppt/slides/slide5.xml" Id="R3246a2ed40dc44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04e5eb2eb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ac2a04c0f449b" /><Relationship Type="http://schemas.openxmlformats.org/officeDocument/2006/relationships/theme" Target="/ppt/slideMasters/theme/theme1.xml" Id="Rda7d6da9263b42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ac2a04c0f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afa50dcc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5715769d0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f1f9dbe8f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787a935fb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1af846c51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ANDENES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