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90ac283e7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188792ac640d3"/>
  </p:sldMasterIdLst>
  <p:sldIdLst>
    <p:sldId xmlns:r="http://schemas.openxmlformats.org/officeDocument/2006/relationships" id="256" r:id="Refee0d2621b94d50"/>
    <p:sldId xmlns:r="http://schemas.openxmlformats.org/officeDocument/2006/relationships" id="257" r:id="Rfc25ae4c56434a7e"/>
    <p:sldId xmlns:r="http://schemas.openxmlformats.org/officeDocument/2006/relationships" id="258" r:id="R068b0f47f36d44be"/>
    <p:sldId xmlns:r="http://schemas.openxmlformats.org/officeDocument/2006/relationships" id="259" r:id="Rdd02fa1e1bcc4c7f"/>
    <p:sldId xmlns:r="http://schemas.openxmlformats.org/officeDocument/2006/relationships" id="260" r:id="Rff3f5c1317074a4e"/>
    <p:sldId xmlns:r="http://schemas.openxmlformats.org/officeDocument/2006/relationships" id="261" r:id="R1a566f36c56849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188792ac640d3" /><Relationship Type="http://schemas.openxmlformats.org/officeDocument/2006/relationships/slide" Target="/ppt/slides/slide1.xml" Id="Refee0d2621b94d50" /><Relationship Type="http://schemas.openxmlformats.org/officeDocument/2006/relationships/slide" Target="/ppt/slides/slide2.xml" Id="Rfc25ae4c56434a7e" /><Relationship Type="http://schemas.openxmlformats.org/officeDocument/2006/relationships/slide" Target="/ppt/slides/slide3.xml" Id="R068b0f47f36d44be" /><Relationship Type="http://schemas.openxmlformats.org/officeDocument/2006/relationships/slide" Target="/ppt/slides/slide4.xml" Id="Rdd02fa1e1bcc4c7f" /><Relationship Type="http://schemas.openxmlformats.org/officeDocument/2006/relationships/slide" Target="/ppt/slides/slide5.xml" Id="Rff3f5c1317074a4e" /><Relationship Type="http://schemas.openxmlformats.org/officeDocument/2006/relationships/slide" Target="/ppt/slides/slide6.xml" Id="R1a566f36c56849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4c092b247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b1b1617ed4774" /><Relationship Type="http://schemas.openxmlformats.org/officeDocument/2006/relationships/theme" Target="/ppt/slideMasters/theme/theme1.xml" Id="R146099c673a349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cb1b1617ed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7810be9b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b007084f5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a4311ff0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34add138e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a25b0d43544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988339d3c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