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772b8853b8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ca0f074b654ad1"/>
  </p:sldMasterIdLst>
  <p:sldIdLst>
    <p:sldId xmlns:r="http://schemas.openxmlformats.org/officeDocument/2006/relationships" id="256" r:id="Rac9c904f34854727"/>
    <p:sldId xmlns:r="http://schemas.openxmlformats.org/officeDocument/2006/relationships" id="257" r:id="Rfbbcc1cced144d1b"/>
    <p:sldId xmlns:r="http://schemas.openxmlformats.org/officeDocument/2006/relationships" id="258" r:id="R8ec787275a1c4dcc"/>
    <p:sldId xmlns:r="http://schemas.openxmlformats.org/officeDocument/2006/relationships" id="259" r:id="R0a8a4ef557214d0d"/>
    <p:sldId xmlns:r="http://schemas.openxmlformats.org/officeDocument/2006/relationships" id="260" r:id="Rdaa1489d156d4630"/>
    <p:sldId xmlns:r="http://schemas.openxmlformats.org/officeDocument/2006/relationships" id="261" r:id="R497035415b104e6f"/>
    <p:sldId xmlns:r="http://schemas.openxmlformats.org/officeDocument/2006/relationships" id="262" r:id="R20792ec27f9b43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a0f074b654ad1" /><Relationship Type="http://schemas.openxmlformats.org/officeDocument/2006/relationships/slide" Target="/ppt/slides/slide1.xml" Id="Rac9c904f34854727" /><Relationship Type="http://schemas.openxmlformats.org/officeDocument/2006/relationships/slide" Target="/ppt/slides/slide2.xml" Id="Rfbbcc1cced144d1b" /><Relationship Type="http://schemas.openxmlformats.org/officeDocument/2006/relationships/slide" Target="/ppt/slides/slide3.xml" Id="R8ec787275a1c4dcc" /><Relationship Type="http://schemas.openxmlformats.org/officeDocument/2006/relationships/slide" Target="/ppt/slides/slide4.xml" Id="R0a8a4ef557214d0d" /><Relationship Type="http://schemas.openxmlformats.org/officeDocument/2006/relationships/slide" Target="/ppt/slides/slide5.xml" Id="Rdaa1489d156d4630" /><Relationship Type="http://schemas.openxmlformats.org/officeDocument/2006/relationships/slide" Target="/ppt/slides/slide6.xml" Id="R497035415b104e6f" /><Relationship Type="http://schemas.openxmlformats.org/officeDocument/2006/relationships/slide" Target="/ppt/slides/slide7.xml" Id="R20792ec27f9b43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4641d39ec4e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db0dbfc2645c7" /><Relationship Type="http://schemas.openxmlformats.org/officeDocument/2006/relationships/theme" Target="/ppt/slideMasters/theme/theme1.xml" Id="R261e32bfb6ec42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db0dbfc2645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bea54aec949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ac6c1374448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12ce5c8c748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9ff7350e14b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ab22967c64d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552358c5e48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3b3b819b44c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RØER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RØER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RØER EIENDOM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RØER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RØER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RØER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1 236 462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10 159 097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10 166 306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RØER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RØER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RØER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Viges vei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3151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29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knut@metiri.no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985 292 361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RØER EIENDOM AS</a:t>
            </a:r>
          </a:p>
        </p:txBody>
      </p:sp>
    </p:spTree>
  </p:cSld>
  <p:clrMapOvr>
    <a:masterClrMapping xmlns:a="http://schemas.openxmlformats.org/drawingml/2006/main"/>
  </p:clrMapOvr>
</p:sld>
</file>