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9b8ed86acb064784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2ee39808f3ef434d"/>
  </p:sldMasterIdLst>
  <p:sldIdLst>
    <p:sldId xmlns:r="http://schemas.openxmlformats.org/officeDocument/2006/relationships" id="256" r:id="R4733ee81cee04a97"/>
    <p:sldId xmlns:r="http://schemas.openxmlformats.org/officeDocument/2006/relationships" id="257" r:id="Rd5c31491255647c6"/>
    <p:sldId xmlns:r="http://schemas.openxmlformats.org/officeDocument/2006/relationships" id="258" r:id="Ra936cb61bbdd42f9"/>
    <p:sldId xmlns:r="http://schemas.openxmlformats.org/officeDocument/2006/relationships" id="259" r:id="Rd68762de5dfb45f7"/>
    <p:sldId xmlns:r="http://schemas.openxmlformats.org/officeDocument/2006/relationships" id="260" r:id="Rb96fcdda319f458b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ee39808f3ef434d" /><Relationship Type="http://schemas.openxmlformats.org/officeDocument/2006/relationships/slide" Target="/ppt/slides/slide1.xml" Id="R4733ee81cee04a97" /><Relationship Type="http://schemas.openxmlformats.org/officeDocument/2006/relationships/slide" Target="/ppt/slides/slide2.xml" Id="Rd5c31491255647c6" /><Relationship Type="http://schemas.openxmlformats.org/officeDocument/2006/relationships/slide" Target="/ppt/slides/slide3.xml" Id="Ra936cb61bbdd42f9" /><Relationship Type="http://schemas.openxmlformats.org/officeDocument/2006/relationships/slide" Target="/ppt/slides/slide4.xml" Id="Rd68762de5dfb45f7" /><Relationship Type="http://schemas.openxmlformats.org/officeDocument/2006/relationships/slide" Target="/ppt/slides/slide5.xml" Id="Rb96fcdda319f458b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22f0dd2bf8f4b89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48e5afbc1d349eb" /><Relationship Type="http://schemas.openxmlformats.org/officeDocument/2006/relationships/theme" Target="/ppt/slideMasters/theme/theme1.xml" Id="R55f66a6628b6458b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b48e5afbc1d349eb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d9d2de7e1e84281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8dbbb17be864ef7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ff84768d73f4818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f045f854d834329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f88d6ce9ea24b8f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BYGGMESTER RUNE ANTONSEN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BYGGMESTER RUNE ANTONSEN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BYGGMESTER RUNE ANTONSEN ble etablert [år] og holder til i Hundvin.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BYGGMESTER RUNE ANTONSEN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BYGGMESTER RUNE ANTONSEN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BYGGMESTER RUNE ANTONSEN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Fagervollen 31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5956 Hundvin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985 288 070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BYGGMESTER RUNE ANTONSEN</a:t>
            </a:r>
          </a:p>
        </p:txBody>
      </p:sp>
    </p:spTree>
  </p:cSld>
  <p:clrMapOvr>
    <a:masterClrMapping xmlns:a="http://schemas.openxmlformats.org/drawingml/2006/main"/>
  </p:clrMapOvr>
</p:sld>
</file>