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8c02568b9948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7dad38cb34f5f"/>
  </p:sldMasterIdLst>
  <p:sldIdLst>
    <p:sldId xmlns:r="http://schemas.openxmlformats.org/officeDocument/2006/relationships" id="256" r:id="Rb05a9906eab94726"/>
    <p:sldId xmlns:r="http://schemas.openxmlformats.org/officeDocument/2006/relationships" id="257" r:id="R73c810270ade46ca"/>
    <p:sldId xmlns:r="http://schemas.openxmlformats.org/officeDocument/2006/relationships" id="258" r:id="R64a25942f2b544ee"/>
    <p:sldId xmlns:r="http://schemas.openxmlformats.org/officeDocument/2006/relationships" id="259" r:id="R523393ffb6ec4bb9"/>
    <p:sldId xmlns:r="http://schemas.openxmlformats.org/officeDocument/2006/relationships" id="260" r:id="R1ad385e285ce4d46"/>
    <p:sldId xmlns:r="http://schemas.openxmlformats.org/officeDocument/2006/relationships" id="261" r:id="R802a21040dd94407"/>
    <p:sldId xmlns:r="http://schemas.openxmlformats.org/officeDocument/2006/relationships" id="262" r:id="R1d8c55f3c063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7dad38cb34f5f" /><Relationship Type="http://schemas.openxmlformats.org/officeDocument/2006/relationships/slide" Target="/ppt/slides/slide1.xml" Id="Rb05a9906eab94726" /><Relationship Type="http://schemas.openxmlformats.org/officeDocument/2006/relationships/slide" Target="/ppt/slides/slide2.xml" Id="R73c810270ade46ca" /><Relationship Type="http://schemas.openxmlformats.org/officeDocument/2006/relationships/slide" Target="/ppt/slides/slide3.xml" Id="R64a25942f2b544ee" /><Relationship Type="http://schemas.openxmlformats.org/officeDocument/2006/relationships/slide" Target="/ppt/slides/slide4.xml" Id="R523393ffb6ec4bb9" /><Relationship Type="http://schemas.openxmlformats.org/officeDocument/2006/relationships/slide" Target="/ppt/slides/slide5.xml" Id="R1ad385e285ce4d46" /><Relationship Type="http://schemas.openxmlformats.org/officeDocument/2006/relationships/slide" Target="/ppt/slides/slide6.xml" Id="R802a21040dd94407" /><Relationship Type="http://schemas.openxmlformats.org/officeDocument/2006/relationships/slide" Target="/ppt/slides/slide7.xml" Id="R1d8c55f3c063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2370a86424f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5708b10cc4a2e" /><Relationship Type="http://schemas.openxmlformats.org/officeDocument/2006/relationships/theme" Target="/ppt/slideMasters/theme/theme1.xml" Id="R141793debe9145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55708b10cc4a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d438cd1442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764faa389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77b7659994c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2c810bbc142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0853d7bca43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aafec5e4747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bb203823d44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