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421973017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d73a937ad4886"/>
  </p:sldMasterIdLst>
  <p:sldIdLst>
    <p:sldId xmlns:r="http://schemas.openxmlformats.org/officeDocument/2006/relationships" id="256" r:id="R7e614adaa2b041e6"/>
    <p:sldId xmlns:r="http://schemas.openxmlformats.org/officeDocument/2006/relationships" id="257" r:id="R42caf541b8734e22"/>
    <p:sldId xmlns:r="http://schemas.openxmlformats.org/officeDocument/2006/relationships" id="258" r:id="R6c42faebcc634933"/>
    <p:sldId xmlns:r="http://schemas.openxmlformats.org/officeDocument/2006/relationships" id="259" r:id="R2826301ad3314bef"/>
    <p:sldId xmlns:r="http://schemas.openxmlformats.org/officeDocument/2006/relationships" id="260" r:id="Rd017aec0d7d944e8"/>
    <p:sldId xmlns:r="http://schemas.openxmlformats.org/officeDocument/2006/relationships" id="261" r:id="Re807d680c1bd49c9"/>
    <p:sldId xmlns:r="http://schemas.openxmlformats.org/officeDocument/2006/relationships" id="262" r:id="R48d1cf52af0e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d73a937ad4886" /><Relationship Type="http://schemas.openxmlformats.org/officeDocument/2006/relationships/slide" Target="/ppt/slides/slide1.xml" Id="R7e614adaa2b041e6" /><Relationship Type="http://schemas.openxmlformats.org/officeDocument/2006/relationships/slide" Target="/ppt/slides/slide2.xml" Id="R42caf541b8734e22" /><Relationship Type="http://schemas.openxmlformats.org/officeDocument/2006/relationships/slide" Target="/ppt/slides/slide3.xml" Id="R6c42faebcc634933" /><Relationship Type="http://schemas.openxmlformats.org/officeDocument/2006/relationships/slide" Target="/ppt/slides/slide4.xml" Id="R2826301ad3314bef" /><Relationship Type="http://schemas.openxmlformats.org/officeDocument/2006/relationships/slide" Target="/ppt/slides/slide5.xml" Id="Rd017aec0d7d944e8" /><Relationship Type="http://schemas.openxmlformats.org/officeDocument/2006/relationships/slide" Target="/ppt/slides/slide6.xml" Id="Re807d680c1bd49c9" /><Relationship Type="http://schemas.openxmlformats.org/officeDocument/2006/relationships/slide" Target="/ppt/slides/slide7.xml" Id="R48d1cf52af0e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0e3e090a7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8cf2b76343e3" /><Relationship Type="http://schemas.openxmlformats.org/officeDocument/2006/relationships/theme" Target="/ppt/slideMasters/theme/theme1.xml" Id="Ra66dc6c751db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38cf2b763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d3e82622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c9571add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aad42bd0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8bd0f52c4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e845fdcd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66fa536b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c09b372a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