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c83e176d7744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bfec7bbc54b17"/>
  </p:sldMasterIdLst>
  <p:sldIdLst>
    <p:sldId xmlns:r="http://schemas.openxmlformats.org/officeDocument/2006/relationships" id="256" r:id="Re725c26c9be3486a"/>
    <p:sldId xmlns:r="http://schemas.openxmlformats.org/officeDocument/2006/relationships" id="257" r:id="R45b2cd72de084bfc"/>
    <p:sldId xmlns:r="http://schemas.openxmlformats.org/officeDocument/2006/relationships" id="258" r:id="R6a3f261dd091452d"/>
    <p:sldId xmlns:r="http://schemas.openxmlformats.org/officeDocument/2006/relationships" id="259" r:id="R2d8d2395eb294002"/>
    <p:sldId xmlns:r="http://schemas.openxmlformats.org/officeDocument/2006/relationships" id="260" r:id="R3f0828a3c69a44be"/>
    <p:sldId xmlns:r="http://schemas.openxmlformats.org/officeDocument/2006/relationships" id="261" r:id="Re160efba3f204a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bfec7bbc54b17" /><Relationship Type="http://schemas.openxmlformats.org/officeDocument/2006/relationships/slide" Target="/ppt/slides/slide1.xml" Id="Re725c26c9be3486a" /><Relationship Type="http://schemas.openxmlformats.org/officeDocument/2006/relationships/slide" Target="/ppt/slides/slide2.xml" Id="R45b2cd72de084bfc" /><Relationship Type="http://schemas.openxmlformats.org/officeDocument/2006/relationships/slide" Target="/ppt/slides/slide3.xml" Id="R6a3f261dd091452d" /><Relationship Type="http://schemas.openxmlformats.org/officeDocument/2006/relationships/slide" Target="/ppt/slides/slide4.xml" Id="R2d8d2395eb294002" /><Relationship Type="http://schemas.openxmlformats.org/officeDocument/2006/relationships/slide" Target="/ppt/slides/slide5.xml" Id="R3f0828a3c69a44be" /><Relationship Type="http://schemas.openxmlformats.org/officeDocument/2006/relationships/slide" Target="/ppt/slides/slide6.xml" Id="Re160efba3f204a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6399f86eb43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364bc92b5427c" /><Relationship Type="http://schemas.openxmlformats.org/officeDocument/2006/relationships/theme" Target="/ppt/slideMasters/theme/theme1.xml" Id="R43ad32563e3c49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b364bc92b542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bbfe4f5b944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0700fc69b48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c5342f1da4d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cea4bb2f246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a6dc090b740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c836007f84b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PROTECTOR FORSIKRING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AWC AS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CITIBANK EUROPE PLC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GAMBAK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