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4ace9d0a804c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fee91fba240a2"/>
  </p:sldMasterIdLst>
  <p:sldIdLst>
    <p:sldId xmlns:r="http://schemas.openxmlformats.org/officeDocument/2006/relationships" id="256" r:id="Rad1e0d20e9bc44d8"/>
    <p:sldId xmlns:r="http://schemas.openxmlformats.org/officeDocument/2006/relationships" id="257" r:id="R36750044f7154305"/>
    <p:sldId xmlns:r="http://schemas.openxmlformats.org/officeDocument/2006/relationships" id="258" r:id="R4186dec1248246ae"/>
    <p:sldId xmlns:r="http://schemas.openxmlformats.org/officeDocument/2006/relationships" id="259" r:id="Rde4a9134ded54f36"/>
    <p:sldId xmlns:r="http://schemas.openxmlformats.org/officeDocument/2006/relationships" id="260" r:id="R6b79dc1a8ce44fdb"/>
    <p:sldId xmlns:r="http://schemas.openxmlformats.org/officeDocument/2006/relationships" id="261" r:id="R4f5bb939e9104bd2"/>
    <p:sldId xmlns:r="http://schemas.openxmlformats.org/officeDocument/2006/relationships" id="262" r:id="Rd1b3280d6e1a45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fee91fba240a2" /><Relationship Type="http://schemas.openxmlformats.org/officeDocument/2006/relationships/slide" Target="/ppt/slides/slide1.xml" Id="Rad1e0d20e9bc44d8" /><Relationship Type="http://schemas.openxmlformats.org/officeDocument/2006/relationships/slide" Target="/ppt/slides/slide2.xml" Id="R36750044f7154305" /><Relationship Type="http://schemas.openxmlformats.org/officeDocument/2006/relationships/slide" Target="/ppt/slides/slide3.xml" Id="R4186dec1248246ae" /><Relationship Type="http://schemas.openxmlformats.org/officeDocument/2006/relationships/slide" Target="/ppt/slides/slide4.xml" Id="Rde4a9134ded54f36" /><Relationship Type="http://schemas.openxmlformats.org/officeDocument/2006/relationships/slide" Target="/ppt/slides/slide5.xml" Id="R6b79dc1a8ce44fdb" /><Relationship Type="http://schemas.openxmlformats.org/officeDocument/2006/relationships/slide" Target="/ppt/slides/slide6.xml" Id="R4f5bb939e9104bd2" /><Relationship Type="http://schemas.openxmlformats.org/officeDocument/2006/relationships/slide" Target="/ppt/slides/slide7.xml" Id="Rd1b3280d6e1a45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5d556d07941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0222c81946d2" /><Relationship Type="http://schemas.openxmlformats.org/officeDocument/2006/relationships/theme" Target="/ppt/slideMasters/theme/theme1.xml" Id="R9046cbd077944c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70222c81946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3bfd64a954a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91e105d0c45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c7191dbf1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ef947df5640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9cda43026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8168448a54e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15c549527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MØGSTER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MANAGEMENT AS ble etablert [år] og holder til i Storebø.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26 712 174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4 638 559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11 594 713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5392 Storebø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985 276 315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MØGSTER MANAGEMENT AS</a:t>
            </a:r>
          </a:p>
        </p:txBody>
      </p:sp>
    </p:spTree>
  </p:cSld>
  <p:clrMapOvr>
    <a:masterClrMapping xmlns:a="http://schemas.openxmlformats.org/drawingml/2006/main"/>
  </p:clrMapOvr>
</p:sld>
</file>