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0fc628208a4f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55d9dee9654a50"/>
  </p:sldMasterIdLst>
  <p:sldIdLst>
    <p:sldId xmlns:r="http://schemas.openxmlformats.org/officeDocument/2006/relationships" id="256" r:id="R582cac85d3b540f5"/>
    <p:sldId xmlns:r="http://schemas.openxmlformats.org/officeDocument/2006/relationships" id="257" r:id="Rf990e831bf344946"/>
    <p:sldId xmlns:r="http://schemas.openxmlformats.org/officeDocument/2006/relationships" id="258" r:id="Rf598f22252ac4fa0"/>
    <p:sldId xmlns:r="http://schemas.openxmlformats.org/officeDocument/2006/relationships" id="259" r:id="R243bd876dcb64b12"/>
    <p:sldId xmlns:r="http://schemas.openxmlformats.org/officeDocument/2006/relationships" id="260" r:id="Rab45be246b0f41ca"/>
    <p:sldId xmlns:r="http://schemas.openxmlformats.org/officeDocument/2006/relationships" id="261" r:id="R869b65fcc1f74dc4"/>
    <p:sldId xmlns:r="http://schemas.openxmlformats.org/officeDocument/2006/relationships" id="262" r:id="Re7fef6020b984d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55d9dee9654a50" /><Relationship Type="http://schemas.openxmlformats.org/officeDocument/2006/relationships/slide" Target="/ppt/slides/slide1.xml" Id="R582cac85d3b540f5" /><Relationship Type="http://schemas.openxmlformats.org/officeDocument/2006/relationships/slide" Target="/ppt/slides/slide2.xml" Id="Rf990e831bf344946" /><Relationship Type="http://schemas.openxmlformats.org/officeDocument/2006/relationships/slide" Target="/ppt/slides/slide3.xml" Id="Rf598f22252ac4fa0" /><Relationship Type="http://schemas.openxmlformats.org/officeDocument/2006/relationships/slide" Target="/ppt/slides/slide4.xml" Id="R243bd876dcb64b12" /><Relationship Type="http://schemas.openxmlformats.org/officeDocument/2006/relationships/slide" Target="/ppt/slides/slide5.xml" Id="Rab45be246b0f41ca" /><Relationship Type="http://schemas.openxmlformats.org/officeDocument/2006/relationships/slide" Target="/ppt/slides/slide6.xml" Id="R869b65fcc1f74dc4" /><Relationship Type="http://schemas.openxmlformats.org/officeDocument/2006/relationships/slide" Target="/ppt/slides/slide7.xml" Id="Re7fef6020b984d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b15bf27c0440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d9dce330e4ddc" /><Relationship Type="http://schemas.openxmlformats.org/officeDocument/2006/relationships/theme" Target="/ppt/slideMasters/theme/theme1.xml" Id="R49f7aea32d5045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6d9dce330e4d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3ce82e1ef45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44934a6ad4a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8dd25d6024f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15f08e7d243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be5bea9b742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2ee8a616c47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a849c4ebd4d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KRISTIANSAND SPECSAVERS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KRISTIANSAND SPECSAVERS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18 094 300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2 122 981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6 699 752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SPECSAVERS LTD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HEITMANN LINN E EEK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TORJESEN ASTRID EMILIE B  –  24,9 %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gate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