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56f2322b048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ea1d98d2b5419f"/>
  </p:sldMasterIdLst>
  <p:sldIdLst>
    <p:sldId xmlns:r="http://schemas.openxmlformats.org/officeDocument/2006/relationships" id="256" r:id="R3ddc8d5a6bbb44a1"/>
    <p:sldId xmlns:r="http://schemas.openxmlformats.org/officeDocument/2006/relationships" id="257" r:id="Rfb5323f5fddb420a"/>
    <p:sldId xmlns:r="http://schemas.openxmlformats.org/officeDocument/2006/relationships" id="258" r:id="R4169cdacaa514165"/>
    <p:sldId xmlns:r="http://schemas.openxmlformats.org/officeDocument/2006/relationships" id="259" r:id="R8466ad7f5c3d483d"/>
    <p:sldId xmlns:r="http://schemas.openxmlformats.org/officeDocument/2006/relationships" id="260" r:id="Rf4b25a01f5c24ed0"/>
    <p:sldId xmlns:r="http://schemas.openxmlformats.org/officeDocument/2006/relationships" id="261" r:id="R118f81f2d2174219"/>
    <p:sldId xmlns:r="http://schemas.openxmlformats.org/officeDocument/2006/relationships" id="262" r:id="R472bc4acecf341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a1d98d2b5419f" /><Relationship Type="http://schemas.openxmlformats.org/officeDocument/2006/relationships/slide" Target="/ppt/slides/slide1.xml" Id="R3ddc8d5a6bbb44a1" /><Relationship Type="http://schemas.openxmlformats.org/officeDocument/2006/relationships/slide" Target="/ppt/slides/slide2.xml" Id="Rfb5323f5fddb420a" /><Relationship Type="http://schemas.openxmlformats.org/officeDocument/2006/relationships/slide" Target="/ppt/slides/slide3.xml" Id="R4169cdacaa514165" /><Relationship Type="http://schemas.openxmlformats.org/officeDocument/2006/relationships/slide" Target="/ppt/slides/slide4.xml" Id="R8466ad7f5c3d483d" /><Relationship Type="http://schemas.openxmlformats.org/officeDocument/2006/relationships/slide" Target="/ppt/slides/slide5.xml" Id="Rf4b25a01f5c24ed0" /><Relationship Type="http://schemas.openxmlformats.org/officeDocument/2006/relationships/slide" Target="/ppt/slides/slide6.xml" Id="R118f81f2d2174219" /><Relationship Type="http://schemas.openxmlformats.org/officeDocument/2006/relationships/slide" Target="/ppt/slides/slide7.xml" Id="R472bc4acecf341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aad86396c42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14d726d945d5" /><Relationship Type="http://schemas.openxmlformats.org/officeDocument/2006/relationships/theme" Target="/ppt/slideMasters/theme/theme1.xml" Id="Ra099acf9ec0a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814d726d9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9736c4b5542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7fbba5006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0e4ada6b14d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47cad5687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13b0b11f0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e5154cb99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68ff6e74a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