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79af3dfce6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b8e583df1c454f"/>
  </p:sldMasterIdLst>
  <p:sldIdLst>
    <p:sldId xmlns:r="http://schemas.openxmlformats.org/officeDocument/2006/relationships" id="256" r:id="Rf25a66ee922c49a4"/>
    <p:sldId xmlns:r="http://schemas.openxmlformats.org/officeDocument/2006/relationships" id="257" r:id="Red7f5362ddc14252"/>
    <p:sldId xmlns:r="http://schemas.openxmlformats.org/officeDocument/2006/relationships" id="258" r:id="Rdc7b443fe2584383"/>
    <p:sldId xmlns:r="http://schemas.openxmlformats.org/officeDocument/2006/relationships" id="259" r:id="R64f7c89c3f8f4928"/>
    <p:sldId xmlns:r="http://schemas.openxmlformats.org/officeDocument/2006/relationships" id="260" r:id="Re5b57c50cc124280"/>
    <p:sldId xmlns:r="http://schemas.openxmlformats.org/officeDocument/2006/relationships" id="261" r:id="Re8d097cefe59434f"/>
    <p:sldId xmlns:r="http://schemas.openxmlformats.org/officeDocument/2006/relationships" id="262" r:id="R83e89eae63ee46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8e583df1c454f" /><Relationship Type="http://schemas.openxmlformats.org/officeDocument/2006/relationships/slide" Target="/ppt/slides/slide1.xml" Id="Rf25a66ee922c49a4" /><Relationship Type="http://schemas.openxmlformats.org/officeDocument/2006/relationships/slide" Target="/ppt/slides/slide2.xml" Id="Red7f5362ddc14252" /><Relationship Type="http://schemas.openxmlformats.org/officeDocument/2006/relationships/slide" Target="/ppt/slides/slide3.xml" Id="Rdc7b443fe2584383" /><Relationship Type="http://schemas.openxmlformats.org/officeDocument/2006/relationships/slide" Target="/ppt/slides/slide4.xml" Id="R64f7c89c3f8f4928" /><Relationship Type="http://schemas.openxmlformats.org/officeDocument/2006/relationships/slide" Target="/ppt/slides/slide5.xml" Id="Re5b57c50cc124280" /><Relationship Type="http://schemas.openxmlformats.org/officeDocument/2006/relationships/slide" Target="/ppt/slides/slide6.xml" Id="Re8d097cefe59434f" /><Relationship Type="http://schemas.openxmlformats.org/officeDocument/2006/relationships/slide" Target="/ppt/slides/slide7.xml" Id="R83e89eae63ee46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3584f2565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a5a3ffcd24a1b" /><Relationship Type="http://schemas.openxmlformats.org/officeDocument/2006/relationships/theme" Target="/ppt/slideMasters/theme/theme1.xml" Id="R9dfc2b64a1f54c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a5a3ffcd24a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5ea8a8d31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e90924dc94c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2bbb33b5d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baff0e73c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085ee562b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6e1c8acb24e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d82dbedeb4e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