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dd4cccb62249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a31ea08e043ed"/>
  </p:sldMasterIdLst>
  <p:sldIdLst>
    <p:sldId xmlns:r="http://schemas.openxmlformats.org/officeDocument/2006/relationships" id="256" r:id="R685e2fdb0a1c486e"/>
    <p:sldId xmlns:r="http://schemas.openxmlformats.org/officeDocument/2006/relationships" id="257" r:id="R119d0d56dac446f8"/>
    <p:sldId xmlns:r="http://schemas.openxmlformats.org/officeDocument/2006/relationships" id="258" r:id="R2456b0827f014b02"/>
    <p:sldId xmlns:r="http://schemas.openxmlformats.org/officeDocument/2006/relationships" id="259" r:id="R7f6ec396a01046a2"/>
    <p:sldId xmlns:r="http://schemas.openxmlformats.org/officeDocument/2006/relationships" id="260" r:id="R13e167f6fb1e4a38"/>
    <p:sldId xmlns:r="http://schemas.openxmlformats.org/officeDocument/2006/relationships" id="261" r:id="R68649f8588a940bc"/>
    <p:sldId xmlns:r="http://schemas.openxmlformats.org/officeDocument/2006/relationships" id="262" r:id="R6f328852c3854a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a31ea08e043ed" /><Relationship Type="http://schemas.openxmlformats.org/officeDocument/2006/relationships/slide" Target="/ppt/slides/slide1.xml" Id="R685e2fdb0a1c486e" /><Relationship Type="http://schemas.openxmlformats.org/officeDocument/2006/relationships/slide" Target="/ppt/slides/slide2.xml" Id="R119d0d56dac446f8" /><Relationship Type="http://schemas.openxmlformats.org/officeDocument/2006/relationships/slide" Target="/ppt/slides/slide3.xml" Id="R2456b0827f014b02" /><Relationship Type="http://schemas.openxmlformats.org/officeDocument/2006/relationships/slide" Target="/ppt/slides/slide4.xml" Id="R7f6ec396a01046a2" /><Relationship Type="http://schemas.openxmlformats.org/officeDocument/2006/relationships/slide" Target="/ppt/slides/slide5.xml" Id="R13e167f6fb1e4a38" /><Relationship Type="http://schemas.openxmlformats.org/officeDocument/2006/relationships/slide" Target="/ppt/slides/slide6.xml" Id="R68649f8588a940bc" /><Relationship Type="http://schemas.openxmlformats.org/officeDocument/2006/relationships/slide" Target="/ppt/slides/slide7.xml" Id="R6f328852c3854a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0b50b1bc8c45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664c3202c4841" /><Relationship Type="http://schemas.openxmlformats.org/officeDocument/2006/relationships/theme" Target="/ppt/slideMasters/theme/theme1.xml" Id="Rf3382693145f4d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5664c3202c48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286cf505d42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52888326e4a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abb10b56344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375881cd945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a09b5c4d34e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c6d587c464b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011c84a3349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NYBOLOFT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NYBOLOFT ENTREPRENØR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19 635 824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−264 094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−417 909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−418 172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7 061 179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K.F HOLDING AS  –  55,1 %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KAI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NYBOLOFT ENTREPRENØR AS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SVEIN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OLA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YDSTIE ARNSTEIN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Brenneriveien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9601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17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kai.fredriksen@nyboloft.no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