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62d00f5994a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8286f173c440ac"/>
  </p:sldMasterIdLst>
  <p:sldIdLst>
    <p:sldId xmlns:r="http://schemas.openxmlformats.org/officeDocument/2006/relationships" id="256" r:id="R74046b5d2f754d5b"/>
    <p:sldId xmlns:r="http://schemas.openxmlformats.org/officeDocument/2006/relationships" id="257" r:id="R947c111c12d44dd9"/>
    <p:sldId xmlns:r="http://schemas.openxmlformats.org/officeDocument/2006/relationships" id="258" r:id="R6f19c845ab1c4b60"/>
    <p:sldId xmlns:r="http://schemas.openxmlformats.org/officeDocument/2006/relationships" id="259" r:id="R033968d9ca8b4873"/>
    <p:sldId xmlns:r="http://schemas.openxmlformats.org/officeDocument/2006/relationships" id="260" r:id="Rb7bf112c965b4310"/>
    <p:sldId xmlns:r="http://schemas.openxmlformats.org/officeDocument/2006/relationships" id="261" r:id="R8cb8d43151e44cd7"/>
    <p:sldId xmlns:r="http://schemas.openxmlformats.org/officeDocument/2006/relationships" id="262" r:id="Rd261a19017fe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286f173c440ac" /><Relationship Type="http://schemas.openxmlformats.org/officeDocument/2006/relationships/slide" Target="/ppt/slides/slide1.xml" Id="R74046b5d2f754d5b" /><Relationship Type="http://schemas.openxmlformats.org/officeDocument/2006/relationships/slide" Target="/ppt/slides/slide2.xml" Id="R947c111c12d44dd9" /><Relationship Type="http://schemas.openxmlformats.org/officeDocument/2006/relationships/slide" Target="/ppt/slides/slide3.xml" Id="R6f19c845ab1c4b60" /><Relationship Type="http://schemas.openxmlformats.org/officeDocument/2006/relationships/slide" Target="/ppt/slides/slide4.xml" Id="R033968d9ca8b4873" /><Relationship Type="http://schemas.openxmlformats.org/officeDocument/2006/relationships/slide" Target="/ppt/slides/slide5.xml" Id="Rb7bf112c965b4310" /><Relationship Type="http://schemas.openxmlformats.org/officeDocument/2006/relationships/slide" Target="/ppt/slides/slide6.xml" Id="R8cb8d43151e44cd7" /><Relationship Type="http://schemas.openxmlformats.org/officeDocument/2006/relationships/slide" Target="/ppt/slides/slide7.xml" Id="Rd261a19017fe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e45ecadcf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8b8306c6d4154" /><Relationship Type="http://schemas.openxmlformats.org/officeDocument/2006/relationships/theme" Target="/ppt/slideMasters/theme/theme1.xml" Id="Rc2f5d284b3d4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88b8306c6d41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4ad9531244f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e8c25055b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7d65ecafb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a58d6922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d4849fdc7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bbf35cebd45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6cfcba7a24a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UNIBUSS EKSPRESS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UNIBUSS EKSPRESS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UNIBUSS EKSPRESS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UNIBUSS EKSPRESS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UNIBUSS EKSPRESS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UNIBUSS EKSPRESS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186 218 004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19 412 634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17 587 984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27 961 482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75 690 636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UNIBUSS EKSPRESS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UNIBUSS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UNIBUSS EKSPRESS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08 43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poat@unibuss.no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www.unibuss.no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985 194 521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UNIBUSS EKSPRESS AS</a:t>
            </a:r>
          </a:p>
        </p:txBody>
      </p:sp>
    </p:spTree>
  </p:cSld>
  <p:clrMapOvr>
    <a:masterClrMapping xmlns:a="http://schemas.openxmlformats.org/drawingml/2006/main"/>
  </p:clrMapOvr>
</p:sld>
</file>