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6914b3872c4c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26979bdeec48b9"/>
  </p:sldMasterIdLst>
  <p:sldIdLst>
    <p:sldId xmlns:r="http://schemas.openxmlformats.org/officeDocument/2006/relationships" id="256" r:id="R75f098b6e8184553"/>
    <p:sldId xmlns:r="http://schemas.openxmlformats.org/officeDocument/2006/relationships" id="257" r:id="R178bb1d1aa6f477f"/>
    <p:sldId xmlns:r="http://schemas.openxmlformats.org/officeDocument/2006/relationships" id="258" r:id="R28ced496cd8f4c1b"/>
    <p:sldId xmlns:r="http://schemas.openxmlformats.org/officeDocument/2006/relationships" id="259" r:id="R13f7e26f02074f06"/>
    <p:sldId xmlns:r="http://schemas.openxmlformats.org/officeDocument/2006/relationships" id="260" r:id="R6e626ef8e76642ca"/>
    <p:sldId xmlns:r="http://schemas.openxmlformats.org/officeDocument/2006/relationships" id="261" r:id="R246b97c76517459e"/>
    <p:sldId xmlns:r="http://schemas.openxmlformats.org/officeDocument/2006/relationships" id="262" r:id="R6d39cc2747be47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6979bdeec48b9" /><Relationship Type="http://schemas.openxmlformats.org/officeDocument/2006/relationships/slide" Target="/ppt/slides/slide1.xml" Id="R75f098b6e8184553" /><Relationship Type="http://schemas.openxmlformats.org/officeDocument/2006/relationships/slide" Target="/ppt/slides/slide2.xml" Id="R178bb1d1aa6f477f" /><Relationship Type="http://schemas.openxmlformats.org/officeDocument/2006/relationships/slide" Target="/ppt/slides/slide3.xml" Id="R28ced496cd8f4c1b" /><Relationship Type="http://schemas.openxmlformats.org/officeDocument/2006/relationships/slide" Target="/ppt/slides/slide4.xml" Id="R13f7e26f02074f06" /><Relationship Type="http://schemas.openxmlformats.org/officeDocument/2006/relationships/slide" Target="/ppt/slides/slide5.xml" Id="R6e626ef8e76642ca" /><Relationship Type="http://schemas.openxmlformats.org/officeDocument/2006/relationships/slide" Target="/ppt/slides/slide6.xml" Id="R246b97c76517459e" /><Relationship Type="http://schemas.openxmlformats.org/officeDocument/2006/relationships/slide" Target="/ppt/slides/slide7.xml" Id="R6d39cc2747be47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ec2a0ddad43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b684341d24a8f" /><Relationship Type="http://schemas.openxmlformats.org/officeDocument/2006/relationships/theme" Target="/ppt/slideMasters/theme/theme1.xml" Id="Raf0037da3da249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4b684341d24a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cb877f7ed4c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23e53511244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442cbc1f842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3bd559ada48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282924f5649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a5ec33f5e44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50d0b0d764f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