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983866279e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4e2f33962a4d74"/>
  </p:sldMasterIdLst>
  <p:sldIdLst>
    <p:sldId xmlns:r="http://schemas.openxmlformats.org/officeDocument/2006/relationships" id="256" r:id="R7dcf02a0fc4c4b5e"/>
    <p:sldId xmlns:r="http://schemas.openxmlformats.org/officeDocument/2006/relationships" id="257" r:id="R0a624481559244e6"/>
    <p:sldId xmlns:r="http://schemas.openxmlformats.org/officeDocument/2006/relationships" id="258" r:id="Rff6e99a9a61843c1"/>
    <p:sldId xmlns:r="http://schemas.openxmlformats.org/officeDocument/2006/relationships" id="259" r:id="R24022008704a4a5e"/>
    <p:sldId xmlns:r="http://schemas.openxmlformats.org/officeDocument/2006/relationships" id="260" r:id="R69c5442f5b7a47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4e2f33962a4d74" /><Relationship Type="http://schemas.openxmlformats.org/officeDocument/2006/relationships/slide" Target="/ppt/slides/slide1.xml" Id="R7dcf02a0fc4c4b5e" /><Relationship Type="http://schemas.openxmlformats.org/officeDocument/2006/relationships/slide" Target="/ppt/slides/slide2.xml" Id="R0a624481559244e6" /><Relationship Type="http://schemas.openxmlformats.org/officeDocument/2006/relationships/slide" Target="/ppt/slides/slide3.xml" Id="Rff6e99a9a61843c1" /><Relationship Type="http://schemas.openxmlformats.org/officeDocument/2006/relationships/slide" Target="/ppt/slides/slide4.xml" Id="R24022008704a4a5e" /><Relationship Type="http://schemas.openxmlformats.org/officeDocument/2006/relationships/slide" Target="/ppt/slides/slide5.xml" Id="R69c5442f5b7a47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c72d057dc743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1ec975dfe4897" /><Relationship Type="http://schemas.openxmlformats.org/officeDocument/2006/relationships/theme" Target="/ppt/slideMasters/theme/theme1.xml" Id="R451d6fdcc30445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51ec975dfe48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c250299df44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19037371649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f7386b33547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002f8098744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c6c26d88d4f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REDNINGSTJENESTE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REDNINGSTJENESTE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