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f59b5d28fb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fe219063e446ce"/>
  </p:sldMasterIdLst>
  <p:sldIdLst>
    <p:sldId xmlns:r="http://schemas.openxmlformats.org/officeDocument/2006/relationships" id="256" r:id="Rc75e63d1d6de4598"/>
    <p:sldId xmlns:r="http://schemas.openxmlformats.org/officeDocument/2006/relationships" id="257" r:id="Rfe806c11b78442aa"/>
    <p:sldId xmlns:r="http://schemas.openxmlformats.org/officeDocument/2006/relationships" id="258" r:id="Rd9f83bfb74124d4e"/>
    <p:sldId xmlns:r="http://schemas.openxmlformats.org/officeDocument/2006/relationships" id="259" r:id="R32e1571b841d4e85"/>
    <p:sldId xmlns:r="http://schemas.openxmlformats.org/officeDocument/2006/relationships" id="260" r:id="R31ccf8e18b104976"/>
    <p:sldId xmlns:r="http://schemas.openxmlformats.org/officeDocument/2006/relationships" id="261" r:id="R4f3cb0d6fd2441c3"/>
    <p:sldId xmlns:r="http://schemas.openxmlformats.org/officeDocument/2006/relationships" id="262" r:id="R94c1110b6c5344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e219063e446ce" /><Relationship Type="http://schemas.openxmlformats.org/officeDocument/2006/relationships/slide" Target="/ppt/slides/slide1.xml" Id="Rc75e63d1d6de4598" /><Relationship Type="http://schemas.openxmlformats.org/officeDocument/2006/relationships/slide" Target="/ppt/slides/slide2.xml" Id="Rfe806c11b78442aa" /><Relationship Type="http://schemas.openxmlformats.org/officeDocument/2006/relationships/slide" Target="/ppt/slides/slide3.xml" Id="Rd9f83bfb74124d4e" /><Relationship Type="http://schemas.openxmlformats.org/officeDocument/2006/relationships/slide" Target="/ppt/slides/slide4.xml" Id="R32e1571b841d4e85" /><Relationship Type="http://schemas.openxmlformats.org/officeDocument/2006/relationships/slide" Target="/ppt/slides/slide5.xml" Id="R31ccf8e18b104976" /><Relationship Type="http://schemas.openxmlformats.org/officeDocument/2006/relationships/slide" Target="/ppt/slides/slide6.xml" Id="R4f3cb0d6fd2441c3" /><Relationship Type="http://schemas.openxmlformats.org/officeDocument/2006/relationships/slide" Target="/ppt/slides/slide7.xml" Id="R94c1110b6c5344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ebaabd497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76c45dfff48d6" /><Relationship Type="http://schemas.openxmlformats.org/officeDocument/2006/relationships/theme" Target="/ppt/slideMasters/theme/theme1.xml" Id="R1243df6da197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76c45dfff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0113302884d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41bc2c937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d3ddb3d38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4da69e5d1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8dbfb81e142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afa934ab941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1b003c194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