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2845063d34f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4e86ba0664121"/>
  </p:sldMasterIdLst>
  <p:sldIdLst>
    <p:sldId xmlns:r="http://schemas.openxmlformats.org/officeDocument/2006/relationships" id="256" r:id="Rbfd6f00fed004725"/>
    <p:sldId xmlns:r="http://schemas.openxmlformats.org/officeDocument/2006/relationships" id="257" r:id="Rf0175a7c635b462d"/>
    <p:sldId xmlns:r="http://schemas.openxmlformats.org/officeDocument/2006/relationships" id="258" r:id="R90051036a5f44c5c"/>
    <p:sldId xmlns:r="http://schemas.openxmlformats.org/officeDocument/2006/relationships" id="259" r:id="R44e48ac8e997498a"/>
    <p:sldId xmlns:r="http://schemas.openxmlformats.org/officeDocument/2006/relationships" id="260" r:id="Re5c6068d301943a2"/>
    <p:sldId xmlns:r="http://schemas.openxmlformats.org/officeDocument/2006/relationships" id="261" r:id="R1780fb70431f4708"/>
    <p:sldId xmlns:r="http://schemas.openxmlformats.org/officeDocument/2006/relationships" id="262" r:id="Rc6013cc1186b47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4e86ba0664121" /><Relationship Type="http://schemas.openxmlformats.org/officeDocument/2006/relationships/slide" Target="/ppt/slides/slide1.xml" Id="Rbfd6f00fed004725" /><Relationship Type="http://schemas.openxmlformats.org/officeDocument/2006/relationships/slide" Target="/ppt/slides/slide2.xml" Id="Rf0175a7c635b462d" /><Relationship Type="http://schemas.openxmlformats.org/officeDocument/2006/relationships/slide" Target="/ppt/slides/slide3.xml" Id="R90051036a5f44c5c" /><Relationship Type="http://schemas.openxmlformats.org/officeDocument/2006/relationships/slide" Target="/ppt/slides/slide4.xml" Id="R44e48ac8e997498a" /><Relationship Type="http://schemas.openxmlformats.org/officeDocument/2006/relationships/slide" Target="/ppt/slides/slide5.xml" Id="Re5c6068d301943a2" /><Relationship Type="http://schemas.openxmlformats.org/officeDocument/2006/relationships/slide" Target="/ppt/slides/slide6.xml" Id="R1780fb70431f4708" /><Relationship Type="http://schemas.openxmlformats.org/officeDocument/2006/relationships/slide" Target="/ppt/slides/slide7.xml" Id="Rc6013cc1186b47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6117fda2d245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b79f07c2a4877" /><Relationship Type="http://schemas.openxmlformats.org/officeDocument/2006/relationships/theme" Target="/ppt/slideMasters/theme/theme1.xml" Id="R94e8755851964e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db79f07c2a48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8c328d3e6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2b1b188134b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083df564d40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22ccfaec64c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e2fb7f51045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b8215004c4c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1b3b8de7247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EL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EL INSTALLASJON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84 124 227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905 778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1 058 161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15 976 954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28 835 667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PJA HOLDING AS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IDALEN JAN WILLIAM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STEIN JARLE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DALHOLT ANDERS K HAUGSENG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BJØRN INGE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LIMM AUDUN STIE  –  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Arendalsveien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80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post@aei.no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985 170 266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EL INSTALLASJON AS</a:t>
            </a:r>
          </a:p>
        </p:txBody>
      </p:sp>
    </p:spTree>
  </p:cSld>
  <p:clrMapOvr>
    <a:masterClrMapping xmlns:a="http://schemas.openxmlformats.org/drawingml/2006/main"/>
  </p:clrMapOvr>
</p:sld>
</file>