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5d592490ec4e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6dedbe84bc4092"/>
  </p:sldMasterIdLst>
  <p:sldIdLst>
    <p:sldId xmlns:r="http://schemas.openxmlformats.org/officeDocument/2006/relationships" id="256" r:id="R8dbf22785dc14de5"/>
    <p:sldId xmlns:r="http://schemas.openxmlformats.org/officeDocument/2006/relationships" id="257" r:id="R20c336158f534f08"/>
    <p:sldId xmlns:r="http://schemas.openxmlformats.org/officeDocument/2006/relationships" id="258" r:id="Rfe0cfa1520364df9"/>
    <p:sldId xmlns:r="http://schemas.openxmlformats.org/officeDocument/2006/relationships" id="259" r:id="R51ae117375584688"/>
    <p:sldId xmlns:r="http://schemas.openxmlformats.org/officeDocument/2006/relationships" id="260" r:id="R28fa7ef226764797"/>
    <p:sldId xmlns:r="http://schemas.openxmlformats.org/officeDocument/2006/relationships" id="261" r:id="R42ad26e46d214f9e"/>
    <p:sldId xmlns:r="http://schemas.openxmlformats.org/officeDocument/2006/relationships" id="262" r:id="Rfb71f456926f49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6dedbe84bc4092" /><Relationship Type="http://schemas.openxmlformats.org/officeDocument/2006/relationships/slide" Target="/ppt/slides/slide1.xml" Id="R8dbf22785dc14de5" /><Relationship Type="http://schemas.openxmlformats.org/officeDocument/2006/relationships/slide" Target="/ppt/slides/slide2.xml" Id="R20c336158f534f08" /><Relationship Type="http://schemas.openxmlformats.org/officeDocument/2006/relationships/slide" Target="/ppt/slides/slide3.xml" Id="Rfe0cfa1520364df9" /><Relationship Type="http://schemas.openxmlformats.org/officeDocument/2006/relationships/slide" Target="/ppt/slides/slide4.xml" Id="R51ae117375584688" /><Relationship Type="http://schemas.openxmlformats.org/officeDocument/2006/relationships/slide" Target="/ppt/slides/slide5.xml" Id="R28fa7ef226764797" /><Relationship Type="http://schemas.openxmlformats.org/officeDocument/2006/relationships/slide" Target="/ppt/slides/slide6.xml" Id="R42ad26e46d214f9e" /><Relationship Type="http://schemas.openxmlformats.org/officeDocument/2006/relationships/slide" Target="/ppt/slides/slide7.xml" Id="Rfb71f456926f49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fffd72ea0742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cd05428da46f1" /><Relationship Type="http://schemas.openxmlformats.org/officeDocument/2006/relationships/theme" Target="/ppt/slideMasters/theme/theme1.xml" Id="R74e50fe903aa4c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6cd05428da46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df1dd76fd42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bba69388741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f8d159296e4e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d9fe54f0341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fef480d6e4c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9e410248a4d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c1b0d18ba41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ANDRESEN OG SØNN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ANDRESEN OG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ANDRESEN OG SØNN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ANDRESEN OG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ANDRESEN OG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ANDRESEN OG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28 526 244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3 954 997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3 274 520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5 367 780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16 016 390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ANDRESEN OG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ANDRESEN JOHN ARNE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ANDRESEN PATRICK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ANDRESEN OG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Refstad allé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22 13 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post@andresenogsonn.no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985 169 136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ANDRESEN OG SØNN AS</a:t>
            </a:r>
          </a:p>
        </p:txBody>
      </p:sp>
    </p:spTree>
  </p:cSld>
  <p:clrMapOvr>
    <a:masterClrMapping xmlns:a="http://schemas.openxmlformats.org/drawingml/2006/main"/>
  </p:clrMapOvr>
</p:sld>
</file>